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0" r:id="rId1"/>
  </p:sldMasterIdLst>
  <p:sldIdLst>
    <p:sldId id="1297" r:id="rId2"/>
    <p:sldId id="282" r:id="rId3"/>
    <p:sldId id="1504" r:id="rId4"/>
    <p:sldId id="1625" r:id="rId5"/>
    <p:sldId id="1636" r:id="rId6"/>
    <p:sldId id="1637" r:id="rId7"/>
    <p:sldId id="1653" r:id="rId8"/>
    <p:sldId id="1638" r:id="rId9"/>
    <p:sldId id="1640" r:id="rId10"/>
    <p:sldId id="1626" r:id="rId11"/>
    <p:sldId id="1627" r:id="rId12"/>
    <p:sldId id="1644" r:id="rId13"/>
    <p:sldId id="1642" r:id="rId14"/>
    <p:sldId id="1645" r:id="rId15"/>
    <p:sldId id="1628" r:id="rId16"/>
    <p:sldId id="1629" r:id="rId17"/>
    <p:sldId id="1646" r:id="rId18"/>
    <p:sldId id="1650" r:id="rId19"/>
    <p:sldId id="1651" r:id="rId20"/>
    <p:sldId id="1580" r:id="rId21"/>
    <p:sldId id="1593" r:id="rId22"/>
    <p:sldId id="1649" r:id="rId23"/>
    <p:sldId id="1623" r:id="rId24"/>
    <p:sldId id="129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3D2940-1C2F-43BA-B9B8-6D7820454061}">
          <p14:sldIdLst>
            <p14:sldId id="1297"/>
            <p14:sldId id="282"/>
            <p14:sldId id="1504"/>
            <p14:sldId id="1625"/>
            <p14:sldId id="1636"/>
            <p14:sldId id="1637"/>
            <p14:sldId id="1653"/>
            <p14:sldId id="1638"/>
            <p14:sldId id="1640"/>
            <p14:sldId id="1626"/>
            <p14:sldId id="1627"/>
            <p14:sldId id="1644"/>
            <p14:sldId id="1642"/>
            <p14:sldId id="1645"/>
            <p14:sldId id="1628"/>
            <p14:sldId id="1629"/>
            <p14:sldId id="1646"/>
            <p14:sldId id="1650"/>
            <p14:sldId id="1651"/>
            <p14:sldId id="1580"/>
            <p14:sldId id="1593"/>
            <p14:sldId id="1649"/>
            <p14:sldId id="1623"/>
            <p14:sldId id="1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C1F2E6"/>
    <a:srgbClr val="568136"/>
    <a:srgbClr val="A2CF49"/>
    <a:srgbClr val="002366"/>
    <a:srgbClr val="616161"/>
    <a:srgbClr val="BFE7EF"/>
    <a:srgbClr val="FBF2B0"/>
    <a:srgbClr val="FF66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42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F19C14-D1D9-45E8-9939-7F31FFC60479}" type="doc">
      <dgm:prSet loTypeId="urn:microsoft.com/office/officeart/2009/3/layout/StepUpProcess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2D0FA66-FAAE-47B9-89C0-FD8054E4413E}">
      <dgm:prSet phldrT="[Text]" custT="1"/>
      <dgm:spPr/>
      <dgm:t>
        <a:bodyPr/>
        <a:lstStyle/>
        <a:p>
          <a:pPr algn="just"/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Kiểu dữ liệu danh sách: cách khởi tạo và truy cập từng phần tử của danh sách</a:t>
          </a:r>
        </a:p>
      </dgm:t>
    </dgm:pt>
    <dgm:pt modelId="{E3A0185C-5C62-4B4A-B72F-7EFDB6A3DFB6}" type="parTrans" cxnId="{B8A8EFE1-C9AC-4E4C-9CA8-1467F47D9C47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3899B9-5D3B-403E-BBB9-2FF3EDA5F6D9}" type="sibTrans" cxnId="{B8A8EFE1-C9AC-4E4C-9CA8-1467F47D9C47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758064-0ADC-4240-A51C-20F0DCA5F5A9}">
      <dgm:prSet phldrT="[Text]" custT="1"/>
      <dgm:spPr/>
      <dgm:t>
        <a:bodyPr/>
        <a:lstStyle/>
        <a:p>
          <a:pPr algn="just"/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Duyệt các phần tử của danh sách bằng lệnh for</a:t>
          </a:r>
        </a:p>
      </dgm:t>
    </dgm:pt>
    <dgm:pt modelId="{DEEE8393-A99E-40FB-BDAC-359226783FA2}" type="parTrans" cxnId="{0363C7EC-B8FB-49BD-8902-A343749BAD08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36C6D9-C9B0-40FA-8F53-1368F20ED4C8}" type="sibTrans" cxnId="{0363C7EC-B8FB-49BD-8902-A343749BAD08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3C0DF2-102C-4630-9257-5B727F51856F}">
      <dgm:prSet phldrT="[Text]" custT="1"/>
      <dgm:spPr/>
      <dgm:t>
        <a:bodyPr/>
        <a:lstStyle/>
        <a:p>
          <a:pPr algn="just"/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Một số phương thức đơn giản trên kiểu dữ liệu danh sách</a:t>
          </a:r>
        </a:p>
      </dgm:t>
    </dgm:pt>
    <dgm:pt modelId="{7F34BCBA-4723-4452-A8B2-11BC9CD9C2D3}" type="parTrans" cxnId="{578EB762-C85C-46C1-A129-5823DBE85429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FFA92E-A11C-443D-B023-1B55558FB448}" type="sibTrans" cxnId="{578EB762-C85C-46C1-A129-5823DBE85429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47AA1-02A7-4322-85AC-229BF8505998}" type="pres">
      <dgm:prSet presAssocID="{E1F19C14-D1D9-45E8-9939-7F31FFC60479}" presName="rootnode" presStyleCnt="0">
        <dgm:presLayoutVars>
          <dgm:chMax/>
          <dgm:chPref/>
          <dgm:dir/>
          <dgm:animLvl val="lvl"/>
        </dgm:presLayoutVars>
      </dgm:prSet>
      <dgm:spPr/>
    </dgm:pt>
    <dgm:pt modelId="{2F43C92C-4715-43A9-BE90-D047897374E3}" type="pres">
      <dgm:prSet presAssocID="{92D0FA66-FAAE-47B9-89C0-FD8054E4413E}" presName="composite" presStyleCnt="0"/>
      <dgm:spPr/>
    </dgm:pt>
    <dgm:pt modelId="{2ABDC1BA-C956-44D4-9E43-47C370D19C4E}" type="pres">
      <dgm:prSet presAssocID="{92D0FA66-FAAE-47B9-89C0-FD8054E4413E}" presName="LShape" presStyleLbl="alignNode1" presStyleIdx="0" presStyleCnt="5"/>
      <dgm:spPr/>
    </dgm:pt>
    <dgm:pt modelId="{C07BE4C6-2C8A-4FA0-94BC-2C2B52FA58ED}" type="pres">
      <dgm:prSet presAssocID="{92D0FA66-FAAE-47B9-89C0-FD8054E4413E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C62D8DB-0020-4107-8D65-963F6A243FF0}" type="pres">
      <dgm:prSet presAssocID="{92D0FA66-FAAE-47B9-89C0-FD8054E4413E}" presName="Triangle" presStyleLbl="alignNode1" presStyleIdx="1" presStyleCnt="5"/>
      <dgm:spPr/>
    </dgm:pt>
    <dgm:pt modelId="{E5344FDE-AB84-44A1-B57C-FF6037D7B6B5}" type="pres">
      <dgm:prSet presAssocID="{AE3899B9-5D3B-403E-BBB9-2FF3EDA5F6D9}" presName="sibTrans" presStyleCnt="0"/>
      <dgm:spPr/>
    </dgm:pt>
    <dgm:pt modelId="{9482E63B-C8CC-41D7-AC6C-3F11D34C3DFB}" type="pres">
      <dgm:prSet presAssocID="{AE3899B9-5D3B-403E-BBB9-2FF3EDA5F6D9}" presName="space" presStyleCnt="0"/>
      <dgm:spPr/>
    </dgm:pt>
    <dgm:pt modelId="{4868CCEF-7CEA-4D4F-9066-B0555D9C1338}" type="pres">
      <dgm:prSet presAssocID="{C0758064-0ADC-4240-A51C-20F0DCA5F5A9}" presName="composite" presStyleCnt="0"/>
      <dgm:spPr/>
    </dgm:pt>
    <dgm:pt modelId="{8FC629C5-CB52-492C-9470-E1B3BE512EBC}" type="pres">
      <dgm:prSet presAssocID="{C0758064-0ADC-4240-A51C-20F0DCA5F5A9}" presName="LShape" presStyleLbl="alignNode1" presStyleIdx="2" presStyleCnt="5"/>
      <dgm:spPr/>
    </dgm:pt>
    <dgm:pt modelId="{6428CB38-0AF9-4500-8129-63D26CDD9F49}" type="pres">
      <dgm:prSet presAssocID="{C0758064-0ADC-4240-A51C-20F0DCA5F5A9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910F41B-2CC0-4755-9452-BD9A6D943F5C}" type="pres">
      <dgm:prSet presAssocID="{C0758064-0ADC-4240-A51C-20F0DCA5F5A9}" presName="Triangle" presStyleLbl="alignNode1" presStyleIdx="3" presStyleCnt="5"/>
      <dgm:spPr/>
    </dgm:pt>
    <dgm:pt modelId="{A084848C-6E68-43BC-B2FD-81C764D89300}" type="pres">
      <dgm:prSet presAssocID="{0B36C6D9-C9B0-40FA-8F53-1368F20ED4C8}" presName="sibTrans" presStyleCnt="0"/>
      <dgm:spPr/>
    </dgm:pt>
    <dgm:pt modelId="{8766623D-A4CB-46BF-930C-ED096EFBD83D}" type="pres">
      <dgm:prSet presAssocID="{0B36C6D9-C9B0-40FA-8F53-1368F20ED4C8}" presName="space" presStyleCnt="0"/>
      <dgm:spPr/>
    </dgm:pt>
    <dgm:pt modelId="{47984966-7D68-4CC9-AE59-4F99F51676D4}" type="pres">
      <dgm:prSet presAssocID="{0E3C0DF2-102C-4630-9257-5B727F51856F}" presName="composite" presStyleCnt="0"/>
      <dgm:spPr/>
    </dgm:pt>
    <dgm:pt modelId="{B277E1D2-20BA-49D9-BE3C-55F0E06A2635}" type="pres">
      <dgm:prSet presAssocID="{0E3C0DF2-102C-4630-9257-5B727F51856F}" presName="LShape" presStyleLbl="alignNode1" presStyleIdx="4" presStyleCnt="5"/>
      <dgm:spPr/>
    </dgm:pt>
    <dgm:pt modelId="{A0E47597-2A14-45B1-804F-6B734A24DA80}" type="pres">
      <dgm:prSet presAssocID="{0E3C0DF2-102C-4630-9257-5B727F51856F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EF57A04-BDBE-4140-997D-1BEEDA07EBEF}" type="presOf" srcId="{92D0FA66-FAAE-47B9-89C0-FD8054E4413E}" destId="{C07BE4C6-2C8A-4FA0-94BC-2C2B52FA58ED}" srcOrd="0" destOrd="0" presId="urn:microsoft.com/office/officeart/2009/3/layout/StepUpProcess"/>
    <dgm:cxn modelId="{578EB762-C85C-46C1-A129-5823DBE85429}" srcId="{E1F19C14-D1D9-45E8-9939-7F31FFC60479}" destId="{0E3C0DF2-102C-4630-9257-5B727F51856F}" srcOrd="2" destOrd="0" parTransId="{7F34BCBA-4723-4452-A8B2-11BC9CD9C2D3}" sibTransId="{3BFFA92E-A11C-443D-B023-1B55558FB448}"/>
    <dgm:cxn modelId="{4F9BE162-1CE1-42E8-9652-5B5F4A899396}" type="presOf" srcId="{C0758064-0ADC-4240-A51C-20F0DCA5F5A9}" destId="{6428CB38-0AF9-4500-8129-63D26CDD9F49}" srcOrd="0" destOrd="0" presId="urn:microsoft.com/office/officeart/2009/3/layout/StepUpProcess"/>
    <dgm:cxn modelId="{A9F8BCBC-905C-4885-AB45-F2B9171BF74D}" type="presOf" srcId="{E1F19C14-D1D9-45E8-9939-7F31FFC60479}" destId="{CDD47AA1-02A7-4322-85AC-229BF8505998}" srcOrd="0" destOrd="0" presId="urn:microsoft.com/office/officeart/2009/3/layout/StepUpProcess"/>
    <dgm:cxn modelId="{B8A8EFE1-C9AC-4E4C-9CA8-1467F47D9C47}" srcId="{E1F19C14-D1D9-45E8-9939-7F31FFC60479}" destId="{92D0FA66-FAAE-47B9-89C0-FD8054E4413E}" srcOrd="0" destOrd="0" parTransId="{E3A0185C-5C62-4B4A-B72F-7EFDB6A3DFB6}" sibTransId="{AE3899B9-5D3B-403E-BBB9-2FF3EDA5F6D9}"/>
    <dgm:cxn modelId="{0801C4E7-6095-4026-9E05-58A5A60888E3}" type="presOf" srcId="{0E3C0DF2-102C-4630-9257-5B727F51856F}" destId="{A0E47597-2A14-45B1-804F-6B734A24DA80}" srcOrd="0" destOrd="0" presId="urn:microsoft.com/office/officeart/2009/3/layout/StepUpProcess"/>
    <dgm:cxn modelId="{0363C7EC-B8FB-49BD-8902-A343749BAD08}" srcId="{E1F19C14-D1D9-45E8-9939-7F31FFC60479}" destId="{C0758064-0ADC-4240-A51C-20F0DCA5F5A9}" srcOrd="1" destOrd="0" parTransId="{DEEE8393-A99E-40FB-BDAC-359226783FA2}" sibTransId="{0B36C6D9-C9B0-40FA-8F53-1368F20ED4C8}"/>
    <dgm:cxn modelId="{E32AD136-23C1-47C2-B4D4-D7F78A8E7D2D}" type="presParOf" srcId="{CDD47AA1-02A7-4322-85AC-229BF8505998}" destId="{2F43C92C-4715-43A9-BE90-D047897374E3}" srcOrd="0" destOrd="0" presId="urn:microsoft.com/office/officeart/2009/3/layout/StepUpProcess"/>
    <dgm:cxn modelId="{092EF8BD-0AB2-46EA-8B6C-8908ACB3D7A3}" type="presParOf" srcId="{2F43C92C-4715-43A9-BE90-D047897374E3}" destId="{2ABDC1BA-C956-44D4-9E43-47C370D19C4E}" srcOrd="0" destOrd="0" presId="urn:microsoft.com/office/officeart/2009/3/layout/StepUpProcess"/>
    <dgm:cxn modelId="{C80C25A2-4BD0-419C-A1B3-E0ABBDBEA327}" type="presParOf" srcId="{2F43C92C-4715-43A9-BE90-D047897374E3}" destId="{C07BE4C6-2C8A-4FA0-94BC-2C2B52FA58ED}" srcOrd="1" destOrd="0" presId="urn:microsoft.com/office/officeart/2009/3/layout/StepUpProcess"/>
    <dgm:cxn modelId="{C8E41E32-4B12-49B5-A884-28BFFE886365}" type="presParOf" srcId="{2F43C92C-4715-43A9-BE90-D047897374E3}" destId="{8C62D8DB-0020-4107-8D65-963F6A243FF0}" srcOrd="2" destOrd="0" presId="urn:microsoft.com/office/officeart/2009/3/layout/StepUpProcess"/>
    <dgm:cxn modelId="{1CC75D51-9DA0-48E5-A9CE-93754C1F245C}" type="presParOf" srcId="{CDD47AA1-02A7-4322-85AC-229BF8505998}" destId="{E5344FDE-AB84-44A1-B57C-FF6037D7B6B5}" srcOrd="1" destOrd="0" presId="urn:microsoft.com/office/officeart/2009/3/layout/StepUpProcess"/>
    <dgm:cxn modelId="{264F9ABA-82A9-4CB1-92D0-AA6A4FE81CA2}" type="presParOf" srcId="{E5344FDE-AB84-44A1-B57C-FF6037D7B6B5}" destId="{9482E63B-C8CC-41D7-AC6C-3F11D34C3DFB}" srcOrd="0" destOrd="0" presId="urn:microsoft.com/office/officeart/2009/3/layout/StepUpProcess"/>
    <dgm:cxn modelId="{75A573EE-5DA9-472B-B258-5B23B0797EEF}" type="presParOf" srcId="{CDD47AA1-02A7-4322-85AC-229BF8505998}" destId="{4868CCEF-7CEA-4D4F-9066-B0555D9C1338}" srcOrd="2" destOrd="0" presId="urn:microsoft.com/office/officeart/2009/3/layout/StepUpProcess"/>
    <dgm:cxn modelId="{4B39854F-B65E-4DFD-AF29-B5230EA4D823}" type="presParOf" srcId="{4868CCEF-7CEA-4D4F-9066-B0555D9C1338}" destId="{8FC629C5-CB52-492C-9470-E1B3BE512EBC}" srcOrd="0" destOrd="0" presId="urn:microsoft.com/office/officeart/2009/3/layout/StepUpProcess"/>
    <dgm:cxn modelId="{1ED0A82E-DDC1-420C-B1A4-4BDCD35341AD}" type="presParOf" srcId="{4868CCEF-7CEA-4D4F-9066-B0555D9C1338}" destId="{6428CB38-0AF9-4500-8129-63D26CDD9F49}" srcOrd="1" destOrd="0" presId="urn:microsoft.com/office/officeart/2009/3/layout/StepUpProcess"/>
    <dgm:cxn modelId="{514B5CAA-57BC-46DB-964C-089649C6C72D}" type="presParOf" srcId="{4868CCEF-7CEA-4D4F-9066-B0555D9C1338}" destId="{5910F41B-2CC0-4755-9452-BD9A6D943F5C}" srcOrd="2" destOrd="0" presId="urn:microsoft.com/office/officeart/2009/3/layout/StepUpProcess"/>
    <dgm:cxn modelId="{E13FF758-6408-402E-87C7-96B9007EA16E}" type="presParOf" srcId="{CDD47AA1-02A7-4322-85AC-229BF8505998}" destId="{A084848C-6E68-43BC-B2FD-81C764D89300}" srcOrd="3" destOrd="0" presId="urn:microsoft.com/office/officeart/2009/3/layout/StepUpProcess"/>
    <dgm:cxn modelId="{0812DA12-1C6C-48B7-9339-A23CE9F08458}" type="presParOf" srcId="{A084848C-6E68-43BC-B2FD-81C764D89300}" destId="{8766623D-A4CB-46BF-930C-ED096EFBD83D}" srcOrd="0" destOrd="0" presId="urn:microsoft.com/office/officeart/2009/3/layout/StepUpProcess"/>
    <dgm:cxn modelId="{14EFA681-5D2D-4788-84E3-AEF2E1EFE341}" type="presParOf" srcId="{CDD47AA1-02A7-4322-85AC-229BF8505998}" destId="{47984966-7D68-4CC9-AE59-4F99F51676D4}" srcOrd="4" destOrd="0" presId="urn:microsoft.com/office/officeart/2009/3/layout/StepUpProcess"/>
    <dgm:cxn modelId="{3874FE41-946B-437F-B077-AC7A9EF41821}" type="presParOf" srcId="{47984966-7D68-4CC9-AE59-4F99F51676D4}" destId="{B277E1D2-20BA-49D9-BE3C-55F0E06A2635}" srcOrd="0" destOrd="0" presId="urn:microsoft.com/office/officeart/2009/3/layout/StepUpProcess"/>
    <dgm:cxn modelId="{8672138E-F32B-4FF2-9054-96914D350B6B}" type="presParOf" srcId="{47984966-7D68-4CC9-AE59-4F99F51676D4}" destId="{A0E47597-2A14-45B1-804F-6B734A24DA8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C6D142-4897-47CE-8980-8643DCAF228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CD5239A8-F557-45F3-84B0-5DF658DEF4D4}">
      <dgm:prSet phldrT="[Text]"/>
      <dgm:spPr/>
      <dgm:t>
        <a:bodyPr/>
        <a:lstStyle/>
        <a:p>
          <a:pPr algn="ctr"/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Kiểu số nguyên (int)</a:t>
          </a:r>
        </a:p>
      </dgm:t>
    </dgm:pt>
    <dgm:pt modelId="{3B44B679-3B07-43FF-B6EA-BC6FF9568568}" type="parTrans" cxnId="{E90320B8-B0A4-4C85-BABD-E461D6734B8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7F0855-5E5D-48CB-8D8D-09F4126044D7}" type="sibTrans" cxnId="{E90320B8-B0A4-4C85-BABD-E461D6734B8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EC3C1B-3DB8-40B6-9781-8BA3CE04639C}">
      <dgm:prSet phldrT="[Text]"/>
      <dgm:spPr/>
      <dgm:t>
        <a:bodyPr/>
        <a:lstStyle/>
        <a:p>
          <a:pPr algn="ctr"/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Kiểu số thực (float)</a:t>
          </a:r>
        </a:p>
      </dgm:t>
    </dgm:pt>
    <dgm:pt modelId="{BF3254E1-2E63-451F-8F19-76DA0F2675E7}" type="parTrans" cxnId="{FE48E1C5-1458-474A-A299-67A9B8039EE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CDB50B-50FD-47E0-9D08-C4A398A07FA8}" type="sibTrans" cxnId="{FE48E1C5-1458-474A-A299-67A9B8039EE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25A6BF-CAD5-4D84-91B7-E97AD8E94BC9}">
      <dgm:prSet phldrT="[Text]"/>
      <dgm:spPr/>
      <dgm:t>
        <a:bodyPr/>
        <a:lstStyle/>
        <a:p>
          <a:pPr algn="ctr"/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Kiểu xâu kí tự (str)</a:t>
          </a:r>
        </a:p>
      </dgm:t>
    </dgm:pt>
    <dgm:pt modelId="{D5A8477B-2263-4856-9DF9-159E93FBE4E2}" type="parTrans" cxnId="{35F7091E-BD07-472A-9D8D-DF3908032D9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41A57D-C59A-43EB-A328-8D6494744345}" type="sibTrans" cxnId="{35F7091E-BD07-472A-9D8D-DF3908032D9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1FB48F-C9DE-428A-B004-E3BA43B9D214}">
      <dgm:prSet phldrT="[Text]"/>
      <dgm:spPr/>
      <dgm:t>
        <a:bodyPr/>
        <a:lstStyle/>
        <a:p>
          <a:pPr algn="ctr"/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Kiểu logic (bool)</a:t>
          </a:r>
        </a:p>
      </dgm:t>
    </dgm:pt>
    <dgm:pt modelId="{33BE0E70-0354-47DB-8414-106E9A46839A}" type="parTrans" cxnId="{3C3503C3-18A0-4484-BCBD-1F94E525585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C5F09D-3E5F-4EC9-805F-9CEC61902E4B}" type="sibTrans" cxnId="{3C3503C3-18A0-4484-BCBD-1F94E525585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470AA2-AD8E-4E5C-BB86-DDC9F7AF9119}">
      <dgm:prSet phldrT="[Text]"/>
      <dgm:spPr/>
      <dgm:t>
        <a:bodyPr/>
        <a:lstStyle/>
        <a:p>
          <a:pPr algn="ctr"/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Kiểu danh sách (list)</a:t>
          </a:r>
        </a:p>
      </dgm:t>
    </dgm:pt>
    <dgm:pt modelId="{B4C0985E-3F16-4F95-B58E-1D4D082B50DD}" type="parTrans" cxnId="{C89CA365-9355-4534-ADAA-52BC97C1FC2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92E044-0AE6-4A04-95F4-4A3712825D48}" type="sibTrans" cxnId="{C89CA365-9355-4534-ADAA-52BC97C1FC2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72D6DE-05F0-4894-B664-21855DC44212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</a:p>
      </dgm:t>
    </dgm:pt>
    <dgm:pt modelId="{1A8AB6E8-9565-4137-B198-64C441D9D736}" type="parTrans" cxnId="{CF19F489-26B2-40C5-98CC-F85CC80E5D9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D1D18F-6BE7-4DBC-8602-1AB60F0E9CA9}" type="sibTrans" cxnId="{CF19F489-26B2-40C5-98CC-F85CC80E5D9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C8AF9A-A1C1-419A-92AE-C6213F2CADD0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-10</a:t>
          </a:r>
        </a:p>
      </dgm:t>
    </dgm:pt>
    <dgm:pt modelId="{A0C07B0B-BC2D-40DC-9B16-B7EA848E73E1}" type="parTrans" cxnId="{CF20C4DE-4A60-4BD2-80E4-C6A7737535C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5FE361-6AF8-471F-91BB-D8C4A9FAF2D0}" type="sibTrans" cxnId="{CF20C4DE-4A60-4BD2-80E4-C6A7737535C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89468A-5CC0-4C78-9437-DC22994BE8C6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5.7</a:t>
          </a:r>
        </a:p>
      </dgm:t>
    </dgm:pt>
    <dgm:pt modelId="{EABDDBE6-BCB6-4291-9798-D489EEE18C62}" type="parTrans" cxnId="{90955A08-57AB-445E-A77E-0AA76DD5539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5FCB8A-068D-4C13-B6F0-1F4D35824ACF}" type="sibTrans" cxnId="{90955A08-57AB-445E-A77E-0AA76DD5539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EFD9DA-B45C-44B8-92B6-8B0B1E1087BE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2/3</a:t>
          </a:r>
        </a:p>
      </dgm:t>
    </dgm:pt>
    <dgm:pt modelId="{5DF98F2F-FA8A-4A5A-AC29-A5D4DAF7684F}" type="parTrans" cxnId="{72FECE65-3578-495A-939C-1FEDFE5ABFD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514231-5569-4BF6-A43E-177E343D5429}" type="sibTrans" cxnId="{72FECE65-3578-495A-939C-1FEDFE5ABFD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E58E44-6815-468C-98A6-DACA1F7AD50D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“A”</a:t>
          </a:r>
        </a:p>
      </dgm:t>
    </dgm:pt>
    <dgm:pt modelId="{37341BA3-A6BA-4661-AE48-6365F2AC3291}" type="parTrans" cxnId="{3B528CD5-2789-4D27-991B-25985A39E73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A161E4-0D50-422E-B73F-7CF2B043A428}" type="sibTrans" cxnId="{3B528CD5-2789-4D27-991B-25985A39E73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F891C5-7B5B-4A75-9EBD-F2BF50105F34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“hello”</a:t>
          </a:r>
        </a:p>
      </dgm:t>
    </dgm:pt>
    <dgm:pt modelId="{0DE7DAD4-0D91-480F-8139-882BB253F54C}" type="parTrans" cxnId="{6F49499C-5B9E-4041-B72E-7E9458472D3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89875C-84A5-4A36-AD0B-6F69294403B1}" type="sibTrans" cxnId="{6F49499C-5B9E-4041-B72E-7E9458472D3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729120-EE7A-4FEE-A0D8-283A249189F0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True</a:t>
          </a:r>
        </a:p>
      </dgm:t>
    </dgm:pt>
    <dgm:pt modelId="{9C697E68-D857-452D-AAD9-A1C0DA6E3400}" type="parTrans" cxnId="{2643B1F4-59F0-4863-8BDA-B356E2C28B7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38D1D3-4686-4670-B586-85A0818C1E45}" type="sibTrans" cxnId="{2643B1F4-59F0-4863-8BDA-B356E2C28B7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8DEE71-0B6E-4AB9-8CBC-C85FD0B1B806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False</a:t>
          </a:r>
        </a:p>
      </dgm:t>
    </dgm:pt>
    <dgm:pt modelId="{07C6FB23-12DC-46B7-9CDE-4E1CB0BA0EB6}" type="parTrans" cxnId="{56CF2E03-B3FC-4CC0-AFFC-025BA21061A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BF1C3C-4AD2-45F5-A070-AA306A9EAFE9}" type="sibTrans" cxnId="{56CF2E03-B3FC-4CC0-AFFC-025BA21061A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18AC0C-C2A3-407B-957D-92CAD57E0A39}">
      <dgm:prSet/>
      <dgm:spPr/>
      <dgm:t>
        <a:bodyPr/>
        <a:lstStyle/>
        <a:p>
          <a:r>
            <a:rPr lang="en-US"/>
            <a:t>?</a:t>
          </a:r>
        </a:p>
      </dgm:t>
    </dgm:pt>
    <dgm:pt modelId="{FB3A6EBF-227D-44F3-866B-4624052CD284}" type="parTrans" cxnId="{5448ACCA-58D4-4E9B-AFF5-F02A8E63B19E}">
      <dgm:prSet/>
      <dgm:spPr/>
      <dgm:t>
        <a:bodyPr/>
        <a:lstStyle/>
        <a:p>
          <a:endParaRPr lang="en-US"/>
        </a:p>
      </dgm:t>
    </dgm:pt>
    <dgm:pt modelId="{745198E3-317C-43B7-9815-EA4BB31BB4D9}" type="sibTrans" cxnId="{5448ACCA-58D4-4E9B-AFF5-F02A8E63B19E}">
      <dgm:prSet/>
      <dgm:spPr/>
      <dgm:t>
        <a:bodyPr/>
        <a:lstStyle/>
        <a:p>
          <a:endParaRPr lang="en-US"/>
        </a:p>
      </dgm:t>
    </dgm:pt>
    <dgm:pt modelId="{5C474BFA-EEF2-421C-9C4D-1898071E5076}">
      <dgm:prSet/>
      <dgm:spPr/>
      <dgm:t>
        <a:bodyPr/>
        <a:lstStyle/>
        <a:p>
          <a:r>
            <a:rPr lang="en-US"/>
            <a:t>?</a:t>
          </a:r>
        </a:p>
      </dgm:t>
    </dgm:pt>
    <dgm:pt modelId="{2E7196A0-08AB-4345-B361-7F6887D10527}" type="parTrans" cxnId="{EC45C14E-642E-41DA-9419-12B1D6B97533}">
      <dgm:prSet/>
      <dgm:spPr/>
      <dgm:t>
        <a:bodyPr/>
        <a:lstStyle/>
        <a:p>
          <a:endParaRPr lang="en-US"/>
        </a:p>
      </dgm:t>
    </dgm:pt>
    <dgm:pt modelId="{0357971D-FB8B-48E3-82D5-4B4206BCADD1}" type="sibTrans" cxnId="{EC45C14E-642E-41DA-9419-12B1D6B97533}">
      <dgm:prSet/>
      <dgm:spPr/>
      <dgm:t>
        <a:bodyPr/>
        <a:lstStyle/>
        <a:p>
          <a:endParaRPr lang="en-US"/>
        </a:p>
      </dgm:t>
    </dgm:pt>
    <dgm:pt modelId="{7276D512-4094-41A9-A0A2-249361E67811}" type="pres">
      <dgm:prSet presAssocID="{84C6D142-4897-47CE-8980-8643DCAF2288}" presName="diagram" presStyleCnt="0">
        <dgm:presLayoutVars>
          <dgm:dir/>
          <dgm:animLvl val="lvl"/>
          <dgm:resizeHandles val="exact"/>
        </dgm:presLayoutVars>
      </dgm:prSet>
      <dgm:spPr/>
    </dgm:pt>
    <dgm:pt modelId="{929EF547-BE6B-47AD-8099-C971424D0DC5}" type="pres">
      <dgm:prSet presAssocID="{CD5239A8-F557-45F3-84B0-5DF658DEF4D4}" presName="compNode" presStyleCnt="0"/>
      <dgm:spPr/>
    </dgm:pt>
    <dgm:pt modelId="{196694F0-B8B8-4749-BB74-05711151EC1B}" type="pres">
      <dgm:prSet presAssocID="{CD5239A8-F557-45F3-84B0-5DF658DEF4D4}" presName="childRect" presStyleLbl="bgAcc1" presStyleIdx="0" presStyleCnt="5">
        <dgm:presLayoutVars>
          <dgm:bulletEnabled val="1"/>
        </dgm:presLayoutVars>
      </dgm:prSet>
      <dgm:spPr/>
    </dgm:pt>
    <dgm:pt modelId="{9BCC9535-DA7E-4ABD-8433-048E8DB5B294}" type="pres">
      <dgm:prSet presAssocID="{CD5239A8-F557-45F3-84B0-5DF658DEF4D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F9F8441-8733-4E36-AB3A-E5099876EE91}" type="pres">
      <dgm:prSet presAssocID="{CD5239A8-F557-45F3-84B0-5DF658DEF4D4}" presName="parentRect" presStyleLbl="alignNode1" presStyleIdx="0" presStyleCnt="5"/>
      <dgm:spPr/>
    </dgm:pt>
    <dgm:pt modelId="{1209C4C1-80EB-4488-939A-53D0D6EEC841}" type="pres">
      <dgm:prSet presAssocID="{CD5239A8-F557-45F3-84B0-5DF658DEF4D4}" presName="adorn" presStyleLbl="fgAccFollowNode1" presStyleIdx="0" presStyleCnt="5"/>
      <dgm:spPr/>
    </dgm:pt>
    <dgm:pt modelId="{0509A8FF-D48F-43F7-9892-486599A99204}" type="pres">
      <dgm:prSet presAssocID="{EF7F0855-5E5D-48CB-8D8D-09F4126044D7}" presName="sibTrans" presStyleLbl="sibTrans2D1" presStyleIdx="0" presStyleCnt="0"/>
      <dgm:spPr/>
    </dgm:pt>
    <dgm:pt modelId="{32FD714A-A620-4DAC-9E25-639A09542EAC}" type="pres">
      <dgm:prSet presAssocID="{02EC3C1B-3DB8-40B6-9781-8BA3CE04639C}" presName="compNode" presStyleCnt="0"/>
      <dgm:spPr/>
    </dgm:pt>
    <dgm:pt modelId="{0332462E-8378-41ED-BDA0-2B20D7397455}" type="pres">
      <dgm:prSet presAssocID="{02EC3C1B-3DB8-40B6-9781-8BA3CE04639C}" presName="childRect" presStyleLbl="bgAcc1" presStyleIdx="1" presStyleCnt="5">
        <dgm:presLayoutVars>
          <dgm:bulletEnabled val="1"/>
        </dgm:presLayoutVars>
      </dgm:prSet>
      <dgm:spPr/>
    </dgm:pt>
    <dgm:pt modelId="{5F156D96-92E0-4A6E-A53B-3065A82B26CB}" type="pres">
      <dgm:prSet presAssocID="{02EC3C1B-3DB8-40B6-9781-8BA3CE04639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BAA7293-1D4B-4A47-B39A-073EAB20CC88}" type="pres">
      <dgm:prSet presAssocID="{02EC3C1B-3DB8-40B6-9781-8BA3CE04639C}" presName="parentRect" presStyleLbl="alignNode1" presStyleIdx="1" presStyleCnt="5"/>
      <dgm:spPr/>
    </dgm:pt>
    <dgm:pt modelId="{F9C9DBB1-C8EF-4C2E-9555-A24D2FC3E6F7}" type="pres">
      <dgm:prSet presAssocID="{02EC3C1B-3DB8-40B6-9781-8BA3CE04639C}" presName="adorn" presStyleLbl="fgAccFollowNode1" presStyleIdx="1" presStyleCnt="5"/>
      <dgm:spPr/>
    </dgm:pt>
    <dgm:pt modelId="{1BDACA9E-6959-4B84-BCF9-29863171E33C}" type="pres">
      <dgm:prSet presAssocID="{07CDB50B-50FD-47E0-9D08-C4A398A07FA8}" presName="sibTrans" presStyleLbl="sibTrans2D1" presStyleIdx="0" presStyleCnt="0"/>
      <dgm:spPr/>
    </dgm:pt>
    <dgm:pt modelId="{A7A3B910-9266-46EA-B8FF-9006FFBB9836}" type="pres">
      <dgm:prSet presAssocID="{1325A6BF-CAD5-4D84-91B7-E97AD8E94BC9}" presName="compNode" presStyleCnt="0"/>
      <dgm:spPr/>
    </dgm:pt>
    <dgm:pt modelId="{EBBD209F-3AFE-465D-981B-9A57CAB12992}" type="pres">
      <dgm:prSet presAssocID="{1325A6BF-CAD5-4D84-91B7-E97AD8E94BC9}" presName="childRect" presStyleLbl="bgAcc1" presStyleIdx="2" presStyleCnt="5">
        <dgm:presLayoutVars>
          <dgm:bulletEnabled val="1"/>
        </dgm:presLayoutVars>
      </dgm:prSet>
      <dgm:spPr/>
    </dgm:pt>
    <dgm:pt modelId="{F65DDB7D-514B-4926-B9F9-33C8C53A6722}" type="pres">
      <dgm:prSet presAssocID="{1325A6BF-CAD5-4D84-91B7-E97AD8E94BC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89DA9C2-A4F8-4459-BDC3-BFC98C130A9E}" type="pres">
      <dgm:prSet presAssocID="{1325A6BF-CAD5-4D84-91B7-E97AD8E94BC9}" presName="parentRect" presStyleLbl="alignNode1" presStyleIdx="2" presStyleCnt="5"/>
      <dgm:spPr/>
    </dgm:pt>
    <dgm:pt modelId="{12C45E30-1BBC-4BEF-9855-AAA35783E5AE}" type="pres">
      <dgm:prSet presAssocID="{1325A6BF-CAD5-4D84-91B7-E97AD8E94BC9}" presName="adorn" presStyleLbl="fgAccFollowNode1" presStyleIdx="2" presStyleCnt="5"/>
      <dgm:spPr/>
    </dgm:pt>
    <dgm:pt modelId="{CC18B0AC-FC14-4320-A8CB-46BB3C82774C}" type="pres">
      <dgm:prSet presAssocID="{5141A57D-C59A-43EB-A328-8D6494744345}" presName="sibTrans" presStyleLbl="sibTrans2D1" presStyleIdx="0" presStyleCnt="0"/>
      <dgm:spPr/>
    </dgm:pt>
    <dgm:pt modelId="{0D17B400-F825-4611-B463-ADCA0B770553}" type="pres">
      <dgm:prSet presAssocID="{D81FB48F-C9DE-428A-B004-E3BA43B9D214}" presName="compNode" presStyleCnt="0"/>
      <dgm:spPr/>
    </dgm:pt>
    <dgm:pt modelId="{260CC6DA-D636-49E6-B3FD-7CE1E2FB0EB1}" type="pres">
      <dgm:prSet presAssocID="{D81FB48F-C9DE-428A-B004-E3BA43B9D214}" presName="childRect" presStyleLbl="bgAcc1" presStyleIdx="3" presStyleCnt="5">
        <dgm:presLayoutVars>
          <dgm:bulletEnabled val="1"/>
        </dgm:presLayoutVars>
      </dgm:prSet>
      <dgm:spPr/>
    </dgm:pt>
    <dgm:pt modelId="{0F9B1EF6-83D3-4B8B-A3F5-4CC08E762B13}" type="pres">
      <dgm:prSet presAssocID="{D81FB48F-C9DE-428A-B004-E3BA43B9D21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1DCC98C-A77D-4C32-AC5C-57F76E85A199}" type="pres">
      <dgm:prSet presAssocID="{D81FB48F-C9DE-428A-B004-E3BA43B9D214}" presName="parentRect" presStyleLbl="alignNode1" presStyleIdx="3" presStyleCnt="5"/>
      <dgm:spPr/>
    </dgm:pt>
    <dgm:pt modelId="{538692BA-80AB-4B64-A929-1983F01DA8A4}" type="pres">
      <dgm:prSet presAssocID="{D81FB48F-C9DE-428A-B004-E3BA43B9D214}" presName="adorn" presStyleLbl="fgAccFollowNode1" presStyleIdx="3" presStyleCnt="5"/>
      <dgm:spPr/>
    </dgm:pt>
    <dgm:pt modelId="{3F5DE7F4-B452-4758-BD71-1B0BDDC49816}" type="pres">
      <dgm:prSet presAssocID="{4CC5F09D-3E5F-4EC9-805F-9CEC61902E4B}" presName="sibTrans" presStyleLbl="sibTrans2D1" presStyleIdx="0" presStyleCnt="0"/>
      <dgm:spPr/>
    </dgm:pt>
    <dgm:pt modelId="{5151BF14-4E62-415A-8D1C-C6DEBF1046AC}" type="pres">
      <dgm:prSet presAssocID="{8C470AA2-AD8E-4E5C-BB86-DDC9F7AF9119}" presName="compNode" presStyleCnt="0"/>
      <dgm:spPr/>
    </dgm:pt>
    <dgm:pt modelId="{223CC8E3-D58E-452A-B588-DC7834048B3B}" type="pres">
      <dgm:prSet presAssocID="{8C470AA2-AD8E-4E5C-BB86-DDC9F7AF9119}" presName="childRect" presStyleLbl="bgAcc1" presStyleIdx="4" presStyleCnt="5">
        <dgm:presLayoutVars>
          <dgm:bulletEnabled val="1"/>
        </dgm:presLayoutVars>
      </dgm:prSet>
      <dgm:spPr/>
    </dgm:pt>
    <dgm:pt modelId="{13C5C763-27A5-4FE9-AE42-FCE5427E1EA1}" type="pres">
      <dgm:prSet presAssocID="{8C470AA2-AD8E-4E5C-BB86-DDC9F7AF911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71A6F5A-FC7D-4249-BBB2-C19E75DAA7D6}" type="pres">
      <dgm:prSet presAssocID="{8C470AA2-AD8E-4E5C-BB86-DDC9F7AF9119}" presName="parentRect" presStyleLbl="alignNode1" presStyleIdx="4" presStyleCnt="5"/>
      <dgm:spPr/>
    </dgm:pt>
    <dgm:pt modelId="{1F34618E-FEC2-4B6F-9936-F239D2377298}" type="pres">
      <dgm:prSet presAssocID="{8C470AA2-AD8E-4E5C-BB86-DDC9F7AF9119}" presName="adorn" presStyleLbl="fgAccFollowNode1" presStyleIdx="4" presStyleCnt="5"/>
      <dgm:spPr/>
    </dgm:pt>
  </dgm:ptLst>
  <dgm:cxnLst>
    <dgm:cxn modelId="{56CF2E03-B3FC-4CC0-AFFC-025BA21061A8}" srcId="{D81FB48F-C9DE-428A-B004-E3BA43B9D214}" destId="{BA8DEE71-0B6E-4AB9-8CBC-C85FD0B1B806}" srcOrd="1" destOrd="0" parTransId="{07C6FB23-12DC-46B7-9CDE-4E1CB0BA0EB6}" sibTransId="{A5BF1C3C-4AD2-45F5-A070-AA306A9EAFE9}"/>
    <dgm:cxn modelId="{90955A08-57AB-445E-A77E-0AA76DD55391}" srcId="{02EC3C1B-3DB8-40B6-9781-8BA3CE04639C}" destId="{4589468A-5CC0-4C78-9437-DC22994BE8C6}" srcOrd="0" destOrd="0" parTransId="{EABDDBE6-BCB6-4291-9798-D489EEE18C62}" sibTransId="{205FCB8A-068D-4C13-B6F0-1F4D35824ACF}"/>
    <dgm:cxn modelId="{E1B6810A-4BD1-4ADA-AB71-9854DE7ED7D8}" type="presOf" srcId="{D81FB48F-C9DE-428A-B004-E3BA43B9D214}" destId="{A1DCC98C-A77D-4C32-AC5C-57F76E85A199}" srcOrd="1" destOrd="0" presId="urn:microsoft.com/office/officeart/2005/8/layout/bList2"/>
    <dgm:cxn modelId="{35F7091E-BD07-472A-9D8D-DF3908032D99}" srcId="{84C6D142-4897-47CE-8980-8643DCAF2288}" destId="{1325A6BF-CAD5-4D84-91B7-E97AD8E94BC9}" srcOrd="2" destOrd="0" parTransId="{D5A8477B-2263-4856-9DF9-159E93FBE4E2}" sibTransId="{5141A57D-C59A-43EB-A328-8D6494744345}"/>
    <dgm:cxn modelId="{D9D0D929-AF23-41CA-A696-EE393E30E378}" type="presOf" srcId="{8C470AA2-AD8E-4E5C-BB86-DDC9F7AF9119}" destId="{B71A6F5A-FC7D-4249-BBB2-C19E75DAA7D6}" srcOrd="1" destOrd="0" presId="urn:microsoft.com/office/officeart/2005/8/layout/bList2"/>
    <dgm:cxn modelId="{D1A52A39-E17D-4526-AD2B-53E2EF2331B7}" type="presOf" srcId="{CD5239A8-F557-45F3-84B0-5DF658DEF4D4}" destId="{4F9F8441-8733-4E36-AB3A-E5099876EE91}" srcOrd="1" destOrd="0" presId="urn:microsoft.com/office/officeart/2005/8/layout/bList2"/>
    <dgm:cxn modelId="{1E0EB53B-A694-49F3-8516-F07007247D0F}" type="presOf" srcId="{1325A6BF-CAD5-4D84-91B7-E97AD8E94BC9}" destId="{F65DDB7D-514B-4926-B9F9-33C8C53A6722}" srcOrd="0" destOrd="0" presId="urn:microsoft.com/office/officeart/2005/8/layout/bList2"/>
    <dgm:cxn modelId="{37BB205B-F3E6-4981-BE2E-1791E3EBC0FC}" type="presOf" srcId="{A5F891C5-7B5B-4A75-9EBD-F2BF50105F34}" destId="{EBBD209F-3AFE-465D-981B-9A57CAB12992}" srcOrd="0" destOrd="1" presId="urn:microsoft.com/office/officeart/2005/8/layout/bList2"/>
    <dgm:cxn modelId="{D075BE41-109F-424E-8C23-12A1012459AB}" type="presOf" srcId="{D81FB48F-C9DE-428A-B004-E3BA43B9D214}" destId="{0F9B1EF6-83D3-4B8B-A3F5-4CC08E762B13}" srcOrd="0" destOrd="0" presId="urn:microsoft.com/office/officeart/2005/8/layout/bList2"/>
    <dgm:cxn modelId="{99E4F741-4D14-439C-8E1B-2F3371C0F539}" type="presOf" srcId="{4CC5F09D-3E5F-4EC9-805F-9CEC61902E4B}" destId="{3F5DE7F4-B452-4758-BD71-1B0BDDC49816}" srcOrd="0" destOrd="0" presId="urn:microsoft.com/office/officeart/2005/8/layout/bList2"/>
    <dgm:cxn modelId="{C89CA365-9355-4534-ADAA-52BC97C1FC28}" srcId="{84C6D142-4897-47CE-8980-8643DCAF2288}" destId="{8C470AA2-AD8E-4E5C-BB86-DDC9F7AF9119}" srcOrd="4" destOrd="0" parTransId="{B4C0985E-3F16-4F95-B58E-1D4D082B50DD}" sibTransId="{D092E044-0AE6-4A04-95F4-4A3712825D48}"/>
    <dgm:cxn modelId="{72FECE65-3578-495A-939C-1FEDFE5ABFD8}" srcId="{02EC3C1B-3DB8-40B6-9781-8BA3CE04639C}" destId="{38EFD9DA-B45C-44B8-92B6-8B0B1E1087BE}" srcOrd="1" destOrd="0" parTransId="{5DF98F2F-FA8A-4A5A-AC29-A5D4DAF7684F}" sibTransId="{B1514231-5569-4BF6-A43E-177E343D5429}"/>
    <dgm:cxn modelId="{44BE0748-0FB6-4F7C-B80A-089F8541DF01}" type="presOf" srcId="{42C8AF9A-A1C1-419A-92AE-C6213F2CADD0}" destId="{196694F0-B8B8-4749-BB74-05711151EC1B}" srcOrd="0" destOrd="1" presId="urn:microsoft.com/office/officeart/2005/8/layout/bList2"/>
    <dgm:cxn modelId="{E966F86B-DBD6-4802-BA21-334C36A2FAAA}" type="presOf" srcId="{CD5239A8-F557-45F3-84B0-5DF658DEF4D4}" destId="{9BCC9535-DA7E-4ABD-8433-048E8DB5B294}" srcOrd="0" destOrd="0" presId="urn:microsoft.com/office/officeart/2005/8/layout/bList2"/>
    <dgm:cxn modelId="{EC45C14E-642E-41DA-9419-12B1D6B97533}" srcId="{8C470AA2-AD8E-4E5C-BB86-DDC9F7AF9119}" destId="{5C474BFA-EEF2-421C-9C4D-1898071E5076}" srcOrd="1" destOrd="0" parTransId="{2E7196A0-08AB-4345-B361-7F6887D10527}" sibTransId="{0357971D-FB8B-48E3-82D5-4B4206BCADD1}"/>
    <dgm:cxn modelId="{87DCC570-902D-46F5-89E2-D084AC42301C}" type="presOf" srcId="{38EFD9DA-B45C-44B8-92B6-8B0B1E1087BE}" destId="{0332462E-8378-41ED-BDA0-2B20D7397455}" srcOrd="0" destOrd="1" presId="urn:microsoft.com/office/officeart/2005/8/layout/bList2"/>
    <dgm:cxn modelId="{93CCC055-C56A-4DCA-A12B-E769E9A56320}" type="presOf" srcId="{84C6D142-4897-47CE-8980-8643DCAF2288}" destId="{7276D512-4094-41A9-A0A2-249361E67811}" srcOrd="0" destOrd="0" presId="urn:microsoft.com/office/officeart/2005/8/layout/bList2"/>
    <dgm:cxn modelId="{A23D9079-2140-4844-95A6-D924ABF509A9}" type="presOf" srcId="{49E58E44-6815-468C-98A6-DACA1F7AD50D}" destId="{EBBD209F-3AFE-465D-981B-9A57CAB12992}" srcOrd="0" destOrd="0" presId="urn:microsoft.com/office/officeart/2005/8/layout/bList2"/>
    <dgm:cxn modelId="{46DFB183-CCF9-42CA-893B-6D7D6E7D38B6}" type="presOf" srcId="{BA8DEE71-0B6E-4AB9-8CBC-C85FD0B1B806}" destId="{260CC6DA-D636-49E6-B3FD-7CE1E2FB0EB1}" srcOrd="0" destOrd="1" presId="urn:microsoft.com/office/officeart/2005/8/layout/bList2"/>
    <dgm:cxn modelId="{CF19F489-26B2-40C5-98CC-F85CC80E5D9C}" srcId="{CD5239A8-F557-45F3-84B0-5DF658DEF4D4}" destId="{7472D6DE-05F0-4894-B664-21855DC44212}" srcOrd="0" destOrd="0" parTransId="{1A8AB6E8-9565-4137-B198-64C441D9D736}" sibTransId="{53D1D18F-6BE7-4DBC-8602-1AB60F0E9CA9}"/>
    <dgm:cxn modelId="{B44E7B8E-B2D2-4630-9D07-DF900B6B8F43}" type="presOf" srcId="{4589468A-5CC0-4C78-9437-DC22994BE8C6}" destId="{0332462E-8378-41ED-BDA0-2B20D7397455}" srcOrd="0" destOrd="0" presId="urn:microsoft.com/office/officeart/2005/8/layout/bList2"/>
    <dgm:cxn modelId="{6CA58493-47CC-4C32-97D1-E255B407FB51}" type="presOf" srcId="{D918AC0C-C2A3-407B-957D-92CAD57E0A39}" destId="{223CC8E3-D58E-452A-B588-DC7834048B3B}" srcOrd="0" destOrd="0" presId="urn:microsoft.com/office/officeart/2005/8/layout/bList2"/>
    <dgm:cxn modelId="{F8B99095-89ED-4D76-B8B7-4806152FA446}" type="presOf" srcId="{EF7F0855-5E5D-48CB-8D8D-09F4126044D7}" destId="{0509A8FF-D48F-43F7-9892-486599A99204}" srcOrd="0" destOrd="0" presId="urn:microsoft.com/office/officeart/2005/8/layout/bList2"/>
    <dgm:cxn modelId="{6F49499C-5B9E-4041-B72E-7E9458472D3B}" srcId="{1325A6BF-CAD5-4D84-91B7-E97AD8E94BC9}" destId="{A5F891C5-7B5B-4A75-9EBD-F2BF50105F34}" srcOrd="1" destOrd="0" parTransId="{0DE7DAD4-0D91-480F-8139-882BB253F54C}" sibTransId="{7B89875C-84A5-4A36-AD0B-6F69294403B1}"/>
    <dgm:cxn modelId="{54FA85AA-26ED-4D23-A502-9E2D80CCD58D}" type="presOf" srcId="{02EC3C1B-3DB8-40B6-9781-8BA3CE04639C}" destId="{9BAA7293-1D4B-4A47-B39A-073EAB20CC88}" srcOrd="1" destOrd="0" presId="urn:microsoft.com/office/officeart/2005/8/layout/bList2"/>
    <dgm:cxn modelId="{E90320B8-B0A4-4C85-BABD-E461D6734B8B}" srcId="{84C6D142-4897-47CE-8980-8643DCAF2288}" destId="{CD5239A8-F557-45F3-84B0-5DF658DEF4D4}" srcOrd="0" destOrd="0" parTransId="{3B44B679-3B07-43FF-B6EA-BC6FF9568568}" sibTransId="{EF7F0855-5E5D-48CB-8D8D-09F4126044D7}"/>
    <dgm:cxn modelId="{DF5828BE-8778-4BD9-AD36-637C2431495E}" type="presOf" srcId="{5C474BFA-EEF2-421C-9C4D-1898071E5076}" destId="{223CC8E3-D58E-452A-B588-DC7834048B3B}" srcOrd="0" destOrd="1" presId="urn:microsoft.com/office/officeart/2005/8/layout/bList2"/>
    <dgm:cxn modelId="{3C3503C3-18A0-4484-BCBD-1F94E525585C}" srcId="{84C6D142-4897-47CE-8980-8643DCAF2288}" destId="{D81FB48F-C9DE-428A-B004-E3BA43B9D214}" srcOrd="3" destOrd="0" parTransId="{33BE0E70-0354-47DB-8414-106E9A46839A}" sibTransId="{4CC5F09D-3E5F-4EC9-805F-9CEC61902E4B}"/>
    <dgm:cxn modelId="{FE48E1C5-1458-474A-A299-67A9B8039EE5}" srcId="{84C6D142-4897-47CE-8980-8643DCAF2288}" destId="{02EC3C1B-3DB8-40B6-9781-8BA3CE04639C}" srcOrd="1" destOrd="0" parTransId="{BF3254E1-2E63-451F-8F19-76DA0F2675E7}" sibTransId="{07CDB50B-50FD-47E0-9D08-C4A398A07FA8}"/>
    <dgm:cxn modelId="{9ACB81C7-8FB4-4F38-AE00-0D169A3533C9}" type="presOf" srcId="{02EC3C1B-3DB8-40B6-9781-8BA3CE04639C}" destId="{5F156D96-92E0-4A6E-A53B-3065A82B26CB}" srcOrd="0" destOrd="0" presId="urn:microsoft.com/office/officeart/2005/8/layout/bList2"/>
    <dgm:cxn modelId="{5448ACCA-58D4-4E9B-AFF5-F02A8E63B19E}" srcId="{8C470AA2-AD8E-4E5C-BB86-DDC9F7AF9119}" destId="{D918AC0C-C2A3-407B-957D-92CAD57E0A39}" srcOrd="0" destOrd="0" parTransId="{FB3A6EBF-227D-44F3-866B-4624052CD284}" sibTransId="{745198E3-317C-43B7-9815-EA4BB31BB4D9}"/>
    <dgm:cxn modelId="{0D9A01CD-DF94-4743-9530-3CE5E2B7298A}" type="presOf" srcId="{1325A6BF-CAD5-4D84-91B7-E97AD8E94BC9}" destId="{289DA9C2-A4F8-4459-BDC3-BFC98C130A9E}" srcOrd="1" destOrd="0" presId="urn:microsoft.com/office/officeart/2005/8/layout/bList2"/>
    <dgm:cxn modelId="{F644EFCD-5821-4B1C-AE16-B0E622C59168}" type="presOf" srcId="{7472D6DE-05F0-4894-B664-21855DC44212}" destId="{196694F0-B8B8-4749-BB74-05711151EC1B}" srcOrd="0" destOrd="0" presId="urn:microsoft.com/office/officeart/2005/8/layout/bList2"/>
    <dgm:cxn modelId="{3B528CD5-2789-4D27-991B-25985A39E73C}" srcId="{1325A6BF-CAD5-4D84-91B7-E97AD8E94BC9}" destId="{49E58E44-6815-468C-98A6-DACA1F7AD50D}" srcOrd="0" destOrd="0" parTransId="{37341BA3-A6BA-4661-AE48-6365F2AC3291}" sibTransId="{D0A161E4-0D50-422E-B73F-7CF2B043A428}"/>
    <dgm:cxn modelId="{CF20C4DE-4A60-4BD2-80E4-C6A7737535C2}" srcId="{CD5239A8-F557-45F3-84B0-5DF658DEF4D4}" destId="{42C8AF9A-A1C1-419A-92AE-C6213F2CADD0}" srcOrd="1" destOrd="0" parTransId="{A0C07B0B-BC2D-40DC-9B16-B7EA848E73E1}" sibTransId="{E15FE361-6AF8-471F-91BB-D8C4A9FAF2D0}"/>
    <dgm:cxn modelId="{E2750BEA-6EB1-44EE-9A1C-17DCF7FF0180}" type="presOf" srcId="{07CDB50B-50FD-47E0-9D08-C4A398A07FA8}" destId="{1BDACA9E-6959-4B84-BCF9-29863171E33C}" srcOrd="0" destOrd="0" presId="urn:microsoft.com/office/officeart/2005/8/layout/bList2"/>
    <dgm:cxn modelId="{A3C118EA-D86D-40A6-99F2-CB446B90AE3C}" type="presOf" srcId="{5141A57D-C59A-43EB-A328-8D6494744345}" destId="{CC18B0AC-FC14-4320-A8CB-46BB3C82774C}" srcOrd="0" destOrd="0" presId="urn:microsoft.com/office/officeart/2005/8/layout/bList2"/>
    <dgm:cxn modelId="{7CDACFEA-7EED-4601-9FE3-E566F2B064A0}" type="presOf" srcId="{8C470AA2-AD8E-4E5C-BB86-DDC9F7AF9119}" destId="{13C5C763-27A5-4FE9-AE42-FCE5427E1EA1}" srcOrd="0" destOrd="0" presId="urn:microsoft.com/office/officeart/2005/8/layout/bList2"/>
    <dgm:cxn modelId="{F388B0EC-07D1-4EFB-96FA-1E0555C13CE5}" type="presOf" srcId="{A7729120-EE7A-4FEE-A0D8-283A249189F0}" destId="{260CC6DA-D636-49E6-B3FD-7CE1E2FB0EB1}" srcOrd="0" destOrd="0" presId="urn:microsoft.com/office/officeart/2005/8/layout/bList2"/>
    <dgm:cxn modelId="{2643B1F4-59F0-4863-8BDA-B356E2C28B7F}" srcId="{D81FB48F-C9DE-428A-B004-E3BA43B9D214}" destId="{A7729120-EE7A-4FEE-A0D8-283A249189F0}" srcOrd="0" destOrd="0" parTransId="{9C697E68-D857-452D-AAD9-A1C0DA6E3400}" sibTransId="{DE38D1D3-4686-4670-B586-85A0818C1E45}"/>
    <dgm:cxn modelId="{14943117-8A30-47FB-8CB2-9EB53F10D474}" type="presParOf" srcId="{7276D512-4094-41A9-A0A2-249361E67811}" destId="{929EF547-BE6B-47AD-8099-C971424D0DC5}" srcOrd="0" destOrd="0" presId="urn:microsoft.com/office/officeart/2005/8/layout/bList2"/>
    <dgm:cxn modelId="{869DD438-01B8-47B7-AFDB-7755CF562417}" type="presParOf" srcId="{929EF547-BE6B-47AD-8099-C971424D0DC5}" destId="{196694F0-B8B8-4749-BB74-05711151EC1B}" srcOrd="0" destOrd="0" presId="urn:microsoft.com/office/officeart/2005/8/layout/bList2"/>
    <dgm:cxn modelId="{9C72B702-21E2-412A-B8E8-4D17AE89098A}" type="presParOf" srcId="{929EF547-BE6B-47AD-8099-C971424D0DC5}" destId="{9BCC9535-DA7E-4ABD-8433-048E8DB5B294}" srcOrd="1" destOrd="0" presId="urn:microsoft.com/office/officeart/2005/8/layout/bList2"/>
    <dgm:cxn modelId="{CC8569F6-D768-4DD3-8B02-03DBBB49F797}" type="presParOf" srcId="{929EF547-BE6B-47AD-8099-C971424D0DC5}" destId="{4F9F8441-8733-4E36-AB3A-E5099876EE91}" srcOrd="2" destOrd="0" presId="urn:microsoft.com/office/officeart/2005/8/layout/bList2"/>
    <dgm:cxn modelId="{60675DB1-8E67-447F-9559-D7E22EB908A6}" type="presParOf" srcId="{929EF547-BE6B-47AD-8099-C971424D0DC5}" destId="{1209C4C1-80EB-4488-939A-53D0D6EEC841}" srcOrd="3" destOrd="0" presId="urn:microsoft.com/office/officeart/2005/8/layout/bList2"/>
    <dgm:cxn modelId="{2E084ADD-9C85-42DE-9F4E-14302BB36097}" type="presParOf" srcId="{7276D512-4094-41A9-A0A2-249361E67811}" destId="{0509A8FF-D48F-43F7-9892-486599A99204}" srcOrd="1" destOrd="0" presId="urn:microsoft.com/office/officeart/2005/8/layout/bList2"/>
    <dgm:cxn modelId="{9C3C40C8-D51F-4453-94E7-7051B3F0437F}" type="presParOf" srcId="{7276D512-4094-41A9-A0A2-249361E67811}" destId="{32FD714A-A620-4DAC-9E25-639A09542EAC}" srcOrd="2" destOrd="0" presId="urn:microsoft.com/office/officeart/2005/8/layout/bList2"/>
    <dgm:cxn modelId="{8F3E4DB2-2421-484A-A4E7-FE93E58297C3}" type="presParOf" srcId="{32FD714A-A620-4DAC-9E25-639A09542EAC}" destId="{0332462E-8378-41ED-BDA0-2B20D7397455}" srcOrd="0" destOrd="0" presId="urn:microsoft.com/office/officeart/2005/8/layout/bList2"/>
    <dgm:cxn modelId="{B1D9A933-9571-473F-98F4-476EAC491005}" type="presParOf" srcId="{32FD714A-A620-4DAC-9E25-639A09542EAC}" destId="{5F156D96-92E0-4A6E-A53B-3065A82B26CB}" srcOrd="1" destOrd="0" presId="urn:microsoft.com/office/officeart/2005/8/layout/bList2"/>
    <dgm:cxn modelId="{6AEE2D6D-E5B3-4D15-9B4B-2F02DB765C98}" type="presParOf" srcId="{32FD714A-A620-4DAC-9E25-639A09542EAC}" destId="{9BAA7293-1D4B-4A47-B39A-073EAB20CC88}" srcOrd="2" destOrd="0" presId="urn:microsoft.com/office/officeart/2005/8/layout/bList2"/>
    <dgm:cxn modelId="{41229D2A-E9BE-4110-8D9D-ECCD98A7ED65}" type="presParOf" srcId="{32FD714A-A620-4DAC-9E25-639A09542EAC}" destId="{F9C9DBB1-C8EF-4C2E-9555-A24D2FC3E6F7}" srcOrd="3" destOrd="0" presId="urn:microsoft.com/office/officeart/2005/8/layout/bList2"/>
    <dgm:cxn modelId="{C350D018-290E-4857-97F3-FDCE2C677039}" type="presParOf" srcId="{7276D512-4094-41A9-A0A2-249361E67811}" destId="{1BDACA9E-6959-4B84-BCF9-29863171E33C}" srcOrd="3" destOrd="0" presId="urn:microsoft.com/office/officeart/2005/8/layout/bList2"/>
    <dgm:cxn modelId="{2E60A019-AD03-4388-88DA-7884435C1E65}" type="presParOf" srcId="{7276D512-4094-41A9-A0A2-249361E67811}" destId="{A7A3B910-9266-46EA-B8FF-9006FFBB9836}" srcOrd="4" destOrd="0" presId="urn:microsoft.com/office/officeart/2005/8/layout/bList2"/>
    <dgm:cxn modelId="{FA9DAA8C-50DD-4DD0-9DF1-668824648A44}" type="presParOf" srcId="{A7A3B910-9266-46EA-B8FF-9006FFBB9836}" destId="{EBBD209F-3AFE-465D-981B-9A57CAB12992}" srcOrd="0" destOrd="0" presId="urn:microsoft.com/office/officeart/2005/8/layout/bList2"/>
    <dgm:cxn modelId="{1D78A5C2-1F56-419F-BF34-155996C53AC3}" type="presParOf" srcId="{A7A3B910-9266-46EA-B8FF-9006FFBB9836}" destId="{F65DDB7D-514B-4926-B9F9-33C8C53A6722}" srcOrd="1" destOrd="0" presId="urn:microsoft.com/office/officeart/2005/8/layout/bList2"/>
    <dgm:cxn modelId="{0B98143D-ACB9-4879-BF1D-65D220545E46}" type="presParOf" srcId="{A7A3B910-9266-46EA-B8FF-9006FFBB9836}" destId="{289DA9C2-A4F8-4459-BDC3-BFC98C130A9E}" srcOrd="2" destOrd="0" presId="urn:microsoft.com/office/officeart/2005/8/layout/bList2"/>
    <dgm:cxn modelId="{37300629-D49B-4B1B-A197-CC97D589DC8D}" type="presParOf" srcId="{A7A3B910-9266-46EA-B8FF-9006FFBB9836}" destId="{12C45E30-1BBC-4BEF-9855-AAA35783E5AE}" srcOrd="3" destOrd="0" presId="urn:microsoft.com/office/officeart/2005/8/layout/bList2"/>
    <dgm:cxn modelId="{1C11F485-39CE-4D0B-90C1-378B943C4C91}" type="presParOf" srcId="{7276D512-4094-41A9-A0A2-249361E67811}" destId="{CC18B0AC-FC14-4320-A8CB-46BB3C82774C}" srcOrd="5" destOrd="0" presId="urn:microsoft.com/office/officeart/2005/8/layout/bList2"/>
    <dgm:cxn modelId="{F3DB0037-0694-4701-ABD2-B84C67640A7D}" type="presParOf" srcId="{7276D512-4094-41A9-A0A2-249361E67811}" destId="{0D17B400-F825-4611-B463-ADCA0B770553}" srcOrd="6" destOrd="0" presId="urn:microsoft.com/office/officeart/2005/8/layout/bList2"/>
    <dgm:cxn modelId="{5BF7D558-3192-45EB-AC52-E21844C8ACFB}" type="presParOf" srcId="{0D17B400-F825-4611-B463-ADCA0B770553}" destId="{260CC6DA-D636-49E6-B3FD-7CE1E2FB0EB1}" srcOrd="0" destOrd="0" presId="urn:microsoft.com/office/officeart/2005/8/layout/bList2"/>
    <dgm:cxn modelId="{55429D08-5D97-44D0-9973-E472BF878A1D}" type="presParOf" srcId="{0D17B400-F825-4611-B463-ADCA0B770553}" destId="{0F9B1EF6-83D3-4B8B-A3F5-4CC08E762B13}" srcOrd="1" destOrd="0" presId="urn:microsoft.com/office/officeart/2005/8/layout/bList2"/>
    <dgm:cxn modelId="{BBE4205D-E3C2-41D9-AD94-3824FACB015D}" type="presParOf" srcId="{0D17B400-F825-4611-B463-ADCA0B770553}" destId="{A1DCC98C-A77D-4C32-AC5C-57F76E85A199}" srcOrd="2" destOrd="0" presId="urn:microsoft.com/office/officeart/2005/8/layout/bList2"/>
    <dgm:cxn modelId="{73741FF3-7EBF-48C1-8769-B9EFD2919D2C}" type="presParOf" srcId="{0D17B400-F825-4611-B463-ADCA0B770553}" destId="{538692BA-80AB-4B64-A929-1983F01DA8A4}" srcOrd="3" destOrd="0" presId="urn:microsoft.com/office/officeart/2005/8/layout/bList2"/>
    <dgm:cxn modelId="{359E643C-AA6F-4716-A92F-30CF366B9EA0}" type="presParOf" srcId="{7276D512-4094-41A9-A0A2-249361E67811}" destId="{3F5DE7F4-B452-4758-BD71-1B0BDDC49816}" srcOrd="7" destOrd="0" presId="urn:microsoft.com/office/officeart/2005/8/layout/bList2"/>
    <dgm:cxn modelId="{DB10D484-A48A-4B6F-B6E0-A636B014A0C6}" type="presParOf" srcId="{7276D512-4094-41A9-A0A2-249361E67811}" destId="{5151BF14-4E62-415A-8D1C-C6DEBF1046AC}" srcOrd="8" destOrd="0" presId="urn:microsoft.com/office/officeart/2005/8/layout/bList2"/>
    <dgm:cxn modelId="{1BFF6650-1D40-4592-85BF-B19DDEBEC188}" type="presParOf" srcId="{5151BF14-4E62-415A-8D1C-C6DEBF1046AC}" destId="{223CC8E3-D58E-452A-B588-DC7834048B3B}" srcOrd="0" destOrd="0" presId="urn:microsoft.com/office/officeart/2005/8/layout/bList2"/>
    <dgm:cxn modelId="{7706CFB2-B942-435C-90E8-6AE43590F277}" type="presParOf" srcId="{5151BF14-4E62-415A-8D1C-C6DEBF1046AC}" destId="{13C5C763-27A5-4FE9-AE42-FCE5427E1EA1}" srcOrd="1" destOrd="0" presId="urn:microsoft.com/office/officeart/2005/8/layout/bList2"/>
    <dgm:cxn modelId="{DBC8CA9E-5F16-4162-B51F-D1A5A9236AF0}" type="presParOf" srcId="{5151BF14-4E62-415A-8D1C-C6DEBF1046AC}" destId="{B71A6F5A-FC7D-4249-BBB2-C19E75DAA7D6}" srcOrd="2" destOrd="0" presId="urn:microsoft.com/office/officeart/2005/8/layout/bList2"/>
    <dgm:cxn modelId="{1927C4DD-51D5-42B2-BBDE-97A74B289CD6}" type="presParOf" srcId="{5151BF14-4E62-415A-8D1C-C6DEBF1046AC}" destId="{1F34618E-FEC2-4B6F-9936-F239D237729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FDBAAA-6988-4B54-91C5-BB95DCE09075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BC3B9E-3304-41B4-A091-256F917F2EAA}">
      <dgm:prSet phldrT="[Text]"/>
      <dgm:spPr/>
      <dgm:t>
        <a:bodyPr/>
        <a:lstStyle/>
        <a:p>
          <a:pPr algn="l"/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Kiểu danh sách</a:t>
          </a:r>
        </a:p>
      </dgm:t>
    </dgm:pt>
    <dgm:pt modelId="{F401010A-0641-439C-9BAC-10B4FD96E617}" type="parTrans" cxnId="{EEA4F621-39C1-48EE-9236-A8326ED12284}">
      <dgm:prSet/>
      <dgm:spPr/>
      <dgm:t>
        <a:bodyPr/>
        <a:lstStyle/>
        <a:p>
          <a:pPr algn="l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A2A3C2-263C-43F4-ADFF-AF39FD430F16}" type="sibTrans" cxnId="{EEA4F621-39C1-48EE-9236-A8326ED12284}">
      <dgm:prSet/>
      <dgm:spPr/>
      <dgm:t>
        <a:bodyPr/>
        <a:lstStyle/>
        <a:p>
          <a:pPr algn="l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067CF4-32FC-435E-8E7A-4FBC96541920}">
      <dgm:prSet phldrT="[Text]" custT="1"/>
      <dgm:spPr/>
      <dgm:t>
        <a:bodyPr/>
        <a:lstStyle/>
        <a:p>
          <a:pPr algn="l"/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Biểu diễn dữ liệu là tập hợp gồm nhiều phần tử</a:t>
          </a:r>
        </a:p>
      </dgm:t>
    </dgm:pt>
    <dgm:pt modelId="{661652AA-0947-443D-8C3B-F6C292CF6A99}" type="parTrans" cxnId="{BCC4B1D8-6C33-40A0-93CD-3614EDFF5738}">
      <dgm:prSet/>
      <dgm:spPr/>
      <dgm:t>
        <a:bodyPr/>
        <a:lstStyle/>
        <a:p>
          <a:pPr algn="l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E66C33-1E4C-43F8-8B3F-0846591D7045}" type="sibTrans" cxnId="{BCC4B1D8-6C33-40A0-93CD-3614EDFF5738}">
      <dgm:prSet/>
      <dgm:spPr/>
      <dgm:t>
        <a:bodyPr/>
        <a:lstStyle/>
        <a:p>
          <a:pPr algn="l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115CC3-D64C-43CD-9C04-F871C23C165E}">
      <dgm:prSet phldrT="[Text]" custT="1"/>
      <dgm:spPr/>
      <dgm:t>
        <a:bodyPr/>
        <a:lstStyle/>
        <a:p>
          <a:pPr algn="l"/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Diem1=[7.5, 4.0, 5.25, 8.0, 10.0]</a:t>
          </a:r>
        </a:p>
        <a:p>
          <a:pPr algn="l"/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Diem2=[7.5, 4, “Đạt”, “Không đạt”, 0]</a:t>
          </a:r>
        </a:p>
      </dgm:t>
    </dgm:pt>
    <dgm:pt modelId="{C5A56925-6983-4ACD-8A5B-71FA4652CCC1}" type="parTrans" cxnId="{748DFE17-747A-4110-AE29-A81BABB4181D}">
      <dgm:prSet/>
      <dgm:spPr/>
      <dgm:t>
        <a:bodyPr/>
        <a:lstStyle/>
        <a:p>
          <a:pPr algn="l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BED884-26C3-48E0-961E-919E390C625D}" type="sibTrans" cxnId="{748DFE17-747A-4110-AE29-A81BABB4181D}">
      <dgm:prSet/>
      <dgm:spPr/>
      <dgm:t>
        <a:bodyPr/>
        <a:lstStyle/>
        <a:p>
          <a:pPr algn="l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0F5378-4087-4184-B4BD-F152B8323953}">
      <dgm:prSet phldrT="[Text]"/>
      <dgm:spPr/>
      <dgm:t>
        <a:bodyPr/>
        <a:lstStyle/>
        <a:p>
          <a:pPr algn="l"/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Kiểu mảng</a:t>
          </a:r>
        </a:p>
      </dgm:t>
    </dgm:pt>
    <dgm:pt modelId="{8C0D0ABD-D8B0-47A6-93FF-426E10C63510}" type="parTrans" cxnId="{050E452E-7C9B-4437-86D6-495C3AD970F5}">
      <dgm:prSet/>
      <dgm:spPr/>
      <dgm:t>
        <a:bodyPr/>
        <a:lstStyle/>
        <a:p>
          <a:pPr algn="l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CF5E9D-E6EB-4E82-92E8-7D102A47BC09}" type="sibTrans" cxnId="{050E452E-7C9B-4437-86D6-495C3AD970F5}">
      <dgm:prSet/>
      <dgm:spPr/>
      <dgm:t>
        <a:bodyPr/>
        <a:lstStyle/>
        <a:p>
          <a:pPr algn="l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2395EB-DB4F-4893-A843-BA00C3207E64}">
      <dgm:prSet phldrT="[Text]" custT="1"/>
      <dgm:spPr/>
      <dgm:t>
        <a:bodyPr/>
        <a:lstStyle/>
        <a:p>
          <a:pPr algn="l"/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Biểu diễn dữ liệu là tập hợp gồm nhiều phần tử</a:t>
          </a:r>
        </a:p>
      </dgm:t>
    </dgm:pt>
    <dgm:pt modelId="{2C4630F7-9C9C-4566-80FF-E83E688941BB}" type="parTrans" cxnId="{8C814A66-1869-4807-A7AA-84938BC94FA9}">
      <dgm:prSet/>
      <dgm:spPr/>
      <dgm:t>
        <a:bodyPr/>
        <a:lstStyle/>
        <a:p>
          <a:pPr algn="l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760F69-F50F-495B-977F-06D4FBDB2F37}" type="sibTrans" cxnId="{8C814A66-1869-4807-A7AA-84938BC94FA9}">
      <dgm:prSet/>
      <dgm:spPr/>
      <dgm:t>
        <a:bodyPr/>
        <a:lstStyle/>
        <a:p>
          <a:pPr algn="l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AD9AE0-5A36-4004-9944-44680B2E83F5}">
      <dgm:prSet phldrT="[Text]" custT="1"/>
      <dgm:spPr/>
      <dgm:t>
        <a:bodyPr/>
        <a:lstStyle/>
        <a:p>
          <a:pPr algn="l"/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Diem=[7.5, 4.0, 5.25, 8.0, 10.0]</a:t>
          </a:r>
        </a:p>
      </dgm:t>
    </dgm:pt>
    <dgm:pt modelId="{841C4ED4-93A7-407F-9104-D809816D65DB}" type="parTrans" cxnId="{541F6F0D-E7F0-4A83-9B3A-F1B781CBE1BA}">
      <dgm:prSet/>
      <dgm:spPr/>
      <dgm:t>
        <a:bodyPr/>
        <a:lstStyle/>
        <a:p>
          <a:pPr algn="l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A9C643-5537-41A9-AFAD-D12B342FCED6}" type="sibTrans" cxnId="{541F6F0D-E7F0-4A83-9B3A-F1B781CBE1BA}">
      <dgm:prSet/>
      <dgm:spPr/>
      <dgm:t>
        <a:bodyPr/>
        <a:lstStyle/>
        <a:p>
          <a:pPr algn="l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52205C-C924-4D77-A1A7-9844F64B2780}">
      <dgm:prSet phldrT="[Text]" custT="1"/>
      <dgm:spPr/>
      <dgm:t>
        <a:bodyPr/>
        <a:lstStyle/>
        <a:p>
          <a:pPr algn="l"/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Các phần tử có kiểu dữ liệu giống nhau hoặc khác nhau</a:t>
          </a:r>
        </a:p>
      </dgm:t>
    </dgm:pt>
    <dgm:pt modelId="{16AA0E6D-86DB-4689-8E39-41F21936C03C}" type="parTrans" cxnId="{FC907609-B800-4EB1-8DA6-5A311DBC3326}">
      <dgm:prSet/>
      <dgm:spPr/>
      <dgm:t>
        <a:bodyPr/>
        <a:lstStyle/>
        <a:p>
          <a:endParaRPr lang="en-US"/>
        </a:p>
      </dgm:t>
    </dgm:pt>
    <dgm:pt modelId="{13146765-05E9-4C56-BB28-FAF84E553667}" type="sibTrans" cxnId="{FC907609-B800-4EB1-8DA6-5A311DBC3326}">
      <dgm:prSet/>
      <dgm:spPr/>
      <dgm:t>
        <a:bodyPr/>
        <a:lstStyle/>
        <a:p>
          <a:endParaRPr lang="en-US"/>
        </a:p>
      </dgm:t>
    </dgm:pt>
    <dgm:pt modelId="{57C80EEC-C75B-4AE6-B821-681E270070D7}">
      <dgm:prSet phldrT="[Text]" custT="1"/>
      <dgm:spPr/>
      <dgm:t>
        <a:bodyPr/>
        <a:lstStyle/>
        <a:p>
          <a:pPr algn="l"/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Các phần tử phải có kiểu dữ liệu giống nhau</a:t>
          </a:r>
        </a:p>
      </dgm:t>
    </dgm:pt>
    <dgm:pt modelId="{C9635E79-B7D2-4A65-B7D9-028E04DFABAB}" type="parTrans" cxnId="{E95F2370-8F5D-4E27-AA5F-740C696FB2EC}">
      <dgm:prSet/>
      <dgm:spPr/>
      <dgm:t>
        <a:bodyPr/>
        <a:lstStyle/>
        <a:p>
          <a:endParaRPr lang="en-US"/>
        </a:p>
      </dgm:t>
    </dgm:pt>
    <dgm:pt modelId="{E425ACBA-BC4E-4F82-9C25-F6DA9F239182}" type="sibTrans" cxnId="{E95F2370-8F5D-4E27-AA5F-740C696FB2EC}">
      <dgm:prSet/>
      <dgm:spPr/>
      <dgm:t>
        <a:bodyPr/>
        <a:lstStyle/>
        <a:p>
          <a:endParaRPr lang="en-US"/>
        </a:p>
      </dgm:t>
    </dgm:pt>
    <dgm:pt modelId="{620F93A9-255B-4309-A4EA-AFBBC7EA9CCC}" type="pres">
      <dgm:prSet presAssocID="{A2FDBAAA-6988-4B54-91C5-BB95DCE0907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98499DA-FF1C-47CA-8979-3832ABF8BF26}" type="pres">
      <dgm:prSet presAssocID="{B7BC3B9E-3304-41B4-A091-256F917F2EAA}" presName="root" presStyleCnt="0"/>
      <dgm:spPr/>
    </dgm:pt>
    <dgm:pt modelId="{B7E1BE29-E264-4A4A-AACD-B8C890FDE82D}" type="pres">
      <dgm:prSet presAssocID="{B7BC3B9E-3304-41B4-A091-256F917F2EAA}" presName="rootComposite" presStyleCnt="0"/>
      <dgm:spPr/>
    </dgm:pt>
    <dgm:pt modelId="{9B48C5C8-DF7A-4FC9-BEE2-DA04D10F8E28}" type="pres">
      <dgm:prSet presAssocID="{B7BC3B9E-3304-41B4-A091-256F917F2EAA}" presName="rootText" presStyleLbl="node1" presStyleIdx="0" presStyleCnt="2" custScaleX="154021"/>
      <dgm:spPr/>
    </dgm:pt>
    <dgm:pt modelId="{30996BFB-D08E-41F2-BE5D-D593F22BEDBA}" type="pres">
      <dgm:prSet presAssocID="{B7BC3B9E-3304-41B4-A091-256F917F2EAA}" presName="rootConnector" presStyleLbl="node1" presStyleIdx="0" presStyleCnt="2"/>
      <dgm:spPr/>
    </dgm:pt>
    <dgm:pt modelId="{ACFDBBF3-B16E-427E-8747-E9F21F68214C}" type="pres">
      <dgm:prSet presAssocID="{B7BC3B9E-3304-41B4-A091-256F917F2EAA}" presName="childShape" presStyleCnt="0"/>
      <dgm:spPr/>
    </dgm:pt>
    <dgm:pt modelId="{BE40E288-0038-40B0-A35D-2A596A726424}" type="pres">
      <dgm:prSet presAssocID="{661652AA-0947-443D-8C3B-F6C292CF6A99}" presName="Name13" presStyleLbl="parChTrans1D2" presStyleIdx="0" presStyleCnt="6"/>
      <dgm:spPr/>
    </dgm:pt>
    <dgm:pt modelId="{7B4E0365-C567-4063-A3C6-EDF250B2495D}" type="pres">
      <dgm:prSet presAssocID="{14067CF4-32FC-435E-8E7A-4FBC96541920}" presName="childText" presStyleLbl="bgAcc1" presStyleIdx="0" presStyleCnt="6" custScaleX="364481">
        <dgm:presLayoutVars>
          <dgm:bulletEnabled val="1"/>
        </dgm:presLayoutVars>
      </dgm:prSet>
      <dgm:spPr/>
    </dgm:pt>
    <dgm:pt modelId="{574249C5-BC44-4DB1-85BA-DEC9BF8CED1A}" type="pres">
      <dgm:prSet presAssocID="{16AA0E6D-86DB-4689-8E39-41F21936C03C}" presName="Name13" presStyleLbl="parChTrans1D2" presStyleIdx="1" presStyleCnt="6"/>
      <dgm:spPr/>
    </dgm:pt>
    <dgm:pt modelId="{1BD5EC76-588C-4B33-9148-B0EF7F617E5B}" type="pres">
      <dgm:prSet presAssocID="{4B52205C-C924-4D77-A1A7-9844F64B2780}" presName="childText" presStyleLbl="bgAcc1" presStyleIdx="1" presStyleCnt="6" custScaleX="365888">
        <dgm:presLayoutVars>
          <dgm:bulletEnabled val="1"/>
        </dgm:presLayoutVars>
      </dgm:prSet>
      <dgm:spPr/>
    </dgm:pt>
    <dgm:pt modelId="{69E2F50F-7932-4090-86B8-CA6C9123681A}" type="pres">
      <dgm:prSet presAssocID="{C5A56925-6983-4ACD-8A5B-71FA4652CCC1}" presName="Name13" presStyleLbl="parChTrans1D2" presStyleIdx="2" presStyleCnt="6"/>
      <dgm:spPr/>
    </dgm:pt>
    <dgm:pt modelId="{76AD2014-8ED1-4D96-9273-DAE1B992CACD}" type="pres">
      <dgm:prSet presAssocID="{E4115CC3-D64C-43CD-9C04-F871C23C165E}" presName="childText" presStyleLbl="bgAcc1" presStyleIdx="2" presStyleCnt="6" custScaleX="364480">
        <dgm:presLayoutVars>
          <dgm:bulletEnabled val="1"/>
        </dgm:presLayoutVars>
      </dgm:prSet>
      <dgm:spPr/>
    </dgm:pt>
    <dgm:pt modelId="{1BF744CB-FBA7-4C61-858B-FD0DD939ADEB}" type="pres">
      <dgm:prSet presAssocID="{0F0F5378-4087-4184-B4BD-F152B8323953}" presName="root" presStyleCnt="0"/>
      <dgm:spPr/>
    </dgm:pt>
    <dgm:pt modelId="{AEE87395-EC2E-4DFD-9050-345E5A79D15F}" type="pres">
      <dgm:prSet presAssocID="{0F0F5378-4087-4184-B4BD-F152B8323953}" presName="rootComposite" presStyleCnt="0"/>
      <dgm:spPr/>
    </dgm:pt>
    <dgm:pt modelId="{2342EC00-DDD7-41E1-BC26-84F356D49A60}" type="pres">
      <dgm:prSet presAssocID="{0F0F5378-4087-4184-B4BD-F152B8323953}" presName="rootText" presStyleLbl="node1" presStyleIdx="1" presStyleCnt="2" custScaleX="159933"/>
      <dgm:spPr/>
    </dgm:pt>
    <dgm:pt modelId="{43B31FA8-2900-4BA8-9890-7EFD5315F08A}" type="pres">
      <dgm:prSet presAssocID="{0F0F5378-4087-4184-B4BD-F152B8323953}" presName="rootConnector" presStyleLbl="node1" presStyleIdx="1" presStyleCnt="2"/>
      <dgm:spPr/>
    </dgm:pt>
    <dgm:pt modelId="{81D8AFBC-7781-4B6E-9EDF-0335000CFDB7}" type="pres">
      <dgm:prSet presAssocID="{0F0F5378-4087-4184-B4BD-F152B8323953}" presName="childShape" presStyleCnt="0"/>
      <dgm:spPr/>
    </dgm:pt>
    <dgm:pt modelId="{1B3E61AD-6FDB-4695-8C96-82A9B3B422A4}" type="pres">
      <dgm:prSet presAssocID="{2C4630F7-9C9C-4566-80FF-E83E688941BB}" presName="Name13" presStyleLbl="parChTrans1D2" presStyleIdx="3" presStyleCnt="6"/>
      <dgm:spPr/>
    </dgm:pt>
    <dgm:pt modelId="{DF204F72-D649-4193-8C3A-921052C1A672}" type="pres">
      <dgm:prSet presAssocID="{512395EB-DB4F-4893-A843-BA00C3207E64}" presName="childText" presStyleLbl="bgAcc1" presStyleIdx="3" presStyleCnt="6" custScaleX="316507">
        <dgm:presLayoutVars>
          <dgm:bulletEnabled val="1"/>
        </dgm:presLayoutVars>
      </dgm:prSet>
      <dgm:spPr/>
    </dgm:pt>
    <dgm:pt modelId="{13996107-3C7A-42A2-98FF-0E89934E6917}" type="pres">
      <dgm:prSet presAssocID="{C9635E79-B7D2-4A65-B7D9-028E04DFABAB}" presName="Name13" presStyleLbl="parChTrans1D2" presStyleIdx="4" presStyleCnt="6"/>
      <dgm:spPr/>
    </dgm:pt>
    <dgm:pt modelId="{913A9F66-5FBC-4FC1-B224-7F3F17870B89}" type="pres">
      <dgm:prSet presAssocID="{57C80EEC-C75B-4AE6-B821-681E270070D7}" presName="childText" presStyleLbl="bgAcc1" presStyleIdx="4" presStyleCnt="6" custScaleX="318679">
        <dgm:presLayoutVars>
          <dgm:bulletEnabled val="1"/>
        </dgm:presLayoutVars>
      </dgm:prSet>
      <dgm:spPr/>
    </dgm:pt>
    <dgm:pt modelId="{E10E904C-46C6-409B-88DA-E1E234A940AE}" type="pres">
      <dgm:prSet presAssocID="{841C4ED4-93A7-407F-9104-D809816D65DB}" presName="Name13" presStyleLbl="parChTrans1D2" presStyleIdx="5" presStyleCnt="6"/>
      <dgm:spPr/>
    </dgm:pt>
    <dgm:pt modelId="{7879A25E-0FDC-420A-8F81-96B8E36AB6D5}" type="pres">
      <dgm:prSet presAssocID="{A5AD9AE0-5A36-4004-9944-44680B2E83F5}" presName="childText" presStyleLbl="bgAcc1" presStyleIdx="5" presStyleCnt="6" custScaleX="318679">
        <dgm:presLayoutVars>
          <dgm:bulletEnabled val="1"/>
        </dgm:presLayoutVars>
      </dgm:prSet>
      <dgm:spPr/>
    </dgm:pt>
  </dgm:ptLst>
  <dgm:cxnLst>
    <dgm:cxn modelId="{FC907609-B800-4EB1-8DA6-5A311DBC3326}" srcId="{B7BC3B9E-3304-41B4-A091-256F917F2EAA}" destId="{4B52205C-C924-4D77-A1A7-9844F64B2780}" srcOrd="1" destOrd="0" parTransId="{16AA0E6D-86DB-4689-8E39-41F21936C03C}" sibTransId="{13146765-05E9-4C56-BB28-FAF84E553667}"/>
    <dgm:cxn modelId="{541F6F0D-E7F0-4A83-9B3A-F1B781CBE1BA}" srcId="{0F0F5378-4087-4184-B4BD-F152B8323953}" destId="{A5AD9AE0-5A36-4004-9944-44680B2E83F5}" srcOrd="2" destOrd="0" parTransId="{841C4ED4-93A7-407F-9104-D809816D65DB}" sibTransId="{3FA9C643-5537-41A9-AFAD-D12B342FCED6}"/>
    <dgm:cxn modelId="{748DFE17-747A-4110-AE29-A81BABB4181D}" srcId="{B7BC3B9E-3304-41B4-A091-256F917F2EAA}" destId="{E4115CC3-D64C-43CD-9C04-F871C23C165E}" srcOrd="2" destOrd="0" parTransId="{C5A56925-6983-4ACD-8A5B-71FA4652CCC1}" sibTransId="{F0BED884-26C3-48E0-961E-919E390C625D}"/>
    <dgm:cxn modelId="{EEA4F621-39C1-48EE-9236-A8326ED12284}" srcId="{A2FDBAAA-6988-4B54-91C5-BB95DCE09075}" destId="{B7BC3B9E-3304-41B4-A091-256F917F2EAA}" srcOrd="0" destOrd="0" parTransId="{F401010A-0641-439C-9BAC-10B4FD96E617}" sibTransId="{D4A2A3C2-263C-43F4-ADFF-AF39FD430F16}"/>
    <dgm:cxn modelId="{050E452E-7C9B-4437-86D6-495C3AD970F5}" srcId="{A2FDBAAA-6988-4B54-91C5-BB95DCE09075}" destId="{0F0F5378-4087-4184-B4BD-F152B8323953}" srcOrd="1" destOrd="0" parTransId="{8C0D0ABD-D8B0-47A6-93FF-426E10C63510}" sibTransId="{4CCF5E9D-E6EB-4E82-92E8-7D102A47BC09}"/>
    <dgm:cxn modelId="{E10FF43A-716C-44FC-8619-522E3C582649}" type="presOf" srcId="{B7BC3B9E-3304-41B4-A091-256F917F2EAA}" destId="{9B48C5C8-DF7A-4FC9-BEE2-DA04D10F8E28}" srcOrd="0" destOrd="0" presId="urn:microsoft.com/office/officeart/2005/8/layout/hierarchy3"/>
    <dgm:cxn modelId="{8C814A66-1869-4807-A7AA-84938BC94FA9}" srcId="{0F0F5378-4087-4184-B4BD-F152B8323953}" destId="{512395EB-DB4F-4893-A843-BA00C3207E64}" srcOrd="0" destOrd="0" parTransId="{2C4630F7-9C9C-4566-80FF-E83E688941BB}" sibTransId="{1F760F69-F50F-495B-977F-06D4FBDB2F37}"/>
    <dgm:cxn modelId="{6788E249-B980-4897-89A1-1FC827773316}" type="presOf" srcId="{661652AA-0947-443D-8C3B-F6C292CF6A99}" destId="{BE40E288-0038-40B0-A35D-2A596A726424}" srcOrd="0" destOrd="0" presId="urn:microsoft.com/office/officeart/2005/8/layout/hierarchy3"/>
    <dgm:cxn modelId="{B4F3E26C-0EC6-443E-AFAC-20A41BE2B33B}" type="presOf" srcId="{841C4ED4-93A7-407F-9104-D809816D65DB}" destId="{E10E904C-46C6-409B-88DA-E1E234A940AE}" srcOrd="0" destOrd="0" presId="urn:microsoft.com/office/officeart/2005/8/layout/hierarchy3"/>
    <dgm:cxn modelId="{C7BB4B4F-2FB1-4BAA-AFC0-E3B31FFC94F5}" type="presOf" srcId="{57C80EEC-C75B-4AE6-B821-681E270070D7}" destId="{913A9F66-5FBC-4FC1-B224-7F3F17870B89}" srcOrd="0" destOrd="0" presId="urn:microsoft.com/office/officeart/2005/8/layout/hierarchy3"/>
    <dgm:cxn modelId="{E95F2370-8F5D-4E27-AA5F-740C696FB2EC}" srcId="{0F0F5378-4087-4184-B4BD-F152B8323953}" destId="{57C80EEC-C75B-4AE6-B821-681E270070D7}" srcOrd="1" destOrd="0" parTransId="{C9635E79-B7D2-4A65-B7D9-028E04DFABAB}" sibTransId="{E425ACBA-BC4E-4F82-9C25-F6DA9F239182}"/>
    <dgm:cxn modelId="{1F21C685-E984-4881-A071-A19BB99FAF3C}" type="presOf" srcId="{4B52205C-C924-4D77-A1A7-9844F64B2780}" destId="{1BD5EC76-588C-4B33-9148-B0EF7F617E5B}" srcOrd="0" destOrd="0" presId="urn:microsoft.com/office/officeart/2005/8/layout/hierarchy3"/>
    <dgm:cxn modelId="{C50F188C-B822-44C7-8753-2AB0C7470A57}" type="presOf" srcId="{0F0F5378-4087-4184-B4BD-F152B8323953}" destId="{2342EC00-DDD7-41E1-BC26-84F356D49A60}" srcOrd="0" destOrd="0" presId="urn:microsoft.com/office/officeart/2005/8/layout/hierarchy3"/>
    <dgm:cxn modelId="{2E8DC295-51BA-4E4C-B8A2-4419E13C85F0}" type="presOf" srcId="{C5A56925-6983-4ACD-8A5B-71FA4652CCC1}" destId="{69E2F50F-7932-4090-86B8-CA6C9123681A}" srcOrd="0" destOrd="0" presId="urn:microsoft.com/office/officeart/2005/8/layout/hierarchy3"/>
    <dgm:cxn modelId="{A8CA5796-BCAA-4B3F-8BFD-AC95AB9D5F20}" type="presOf" srcId="{16AA0E6D-86DB-4689-8E39-41F21936C03C}" destId="{574249C5-BC44-4DB1-85BA-DEC9BF8CED1A}" srcOrd="0" destOrd="0" presId="urn:microsoft.com/office/officeart/2005/8/layout/hierarchy3"/>
    <dgm:cxn modelId="{5756EA9F-43ED-43E0-8914-6802D352BEA5}" type="presOf" srcId="{A2FDBAAA-6988-4B54-91C5-BB95DCE09075}" destId="{620F93A9-255B-4309-A4EA-AFBBC7EA9CCC}" srcOrd="0" destOrd="0" presId="urn:microsoft.com/office/officeart/2005/8/layout/hierarchy3"/>
    <dgm:cxn modelId="{869D11B3-7FA2-44CF-99B8-32968AB21D3A}" type="presOf" srcId="{B7BC3B9E-3304-41B4-A091-256F917F2EAA}" destId="{30996BFB-D08E-41F2-BE5D-D593F22BEDBA}" srcOrd="1" destOrd="0" presId="urn:microsoft.com/office/officeart/2005/8/layout/hierarchy3"/>
    <dgm:cxn modelId="{853650B7-A6C1-4FF4-A2AA-74D3C0F69DC9}" type="presOf" srcId="{0F0F5378-4087-4184-B4BD-F152B8323953}" destId="{43B31FA8-2900-4BA8-9890-7EFD5315F08A}" srcOrd="1" destOrd="0" presId="urn:microsoft.com/office/officeart/2005/8/layout/hierarchy3"/>
    <dgm:cxn modelId="{44F13ACF-A96A-42F8-83BE-562909791E37}" type="presOf" srcId="{C9635E79-B7D2-4A65-B7D9-028E04DFABAB}" destId="{13996107-3C7A-42A2-98FF-0E89934E6917}" srcOrd="0" destOrd="0" presId="urn:microsoft.com/office/officeart/2005/8/layout/hierarchy3"/>
    <dgm:cxn modelId="{5A959CD7-1C05-40EC-A8E0-0514C60F97DA}" type="presOf" srcId="{14067CF4-32FC-435E-8E7A-4FBC96541920}" destId="{7B4E0365-C567-4063-A3C6-EDF250B2495D}" srcOrd="0" destOrd="0" presId="urn:microsoft.com/office/officeart/2005/8/layout/hierarchy3"/>
    <dgm:cxn modelId="{BCC4B1D8-6C33-40A0-93CD-3614EDFF5738}" srcId="{B7BC3B9E-3304-41B4-A091-256F917F2EAA}" destId="{14067CF4-32FC-435E-8E7A-4FBC96541920}" srcOrd="0" destOrd="0" parTransId="{661652AA-0947-443D-8C3B-F6C292CF6A99}" sibTransId="{98E66C33-1E4C-43F8-8B3F-0846591D7045}"/>
    <dgm:cxn modelId="{62D1CBDF-219D-4EC2-994E-91B11F0AAE1C}" type="presOf" srcId="{A5AD9AE0-5A36-4004-9944-44680B2E83F5}" destId="{7879A25E-0FDC-420A-8F81-96B8E36AB6D5}" srcOrd="0" destOrd="0" presId="urn:microsoft.com/office/officeart/2005/8/layout/hierarchy3"/>
    <dgm:cxn modelId="{1D3BE4E4-EB92-4907-933E-121A51D87D6F}" type="presOf" srcId="{2C4630F7-9C9C-4566-80FF-E83E688941BB}" destId="{1B3E61AD-6FDB-4695-8C96-82A9B3B422A4}" srcOrd="0" destOrd="0" presId="urn:microsoft.com/office/officeart/2005/8/layout/hierarchy3"/>
    <dgm:cxn modelId="{B1F12AF3-92AA-44C1-AA74-426724ECC55F}" type="presOf" srcId="{512395EB-DB4F-4893-A843-BA00C3207E64}" destId="{DF204F72-D649-4193-8C3A-921052C1A672}" srcOrd="0" destOrd="0" presId="urn:microsoft.com/office/officeart/2005/8/layout/hierarchy3"/>
    <dgm:cxn modelId="{DF7710FC-FA1C-463D-92C6-0AA9006E2879}" type="presOf" srcId="{E4115CC3-D64C-43CD-9C04-F871C23C165E}" destId="{76AD2014-8ED1-4D96-9273-DAE1B992CACD}" srcOrd="0" destOrd="0" presId="urn:microsoft.com/office/officeart/2005/8/layout/hierarchy3"/>
    <dgm:cxn modelId="{E2EF8185-4E66-4379-A4E5-261FE267B901}" type="presParOf" srcId="{620F93A9-255B-4309-A4EA-AFBBC7EA9CCC}" destId="{D98499DA-FF1C-47CA-8979-3832ABF8BF26}" srcOrd="0" destOrd="0" presId="urn:microsoft.com/office/officeart/2005/8/layout/hierarchy3"/>
    <dgm:cxn modelId="{31F90EE9-33B6-4EEA-A423-0D89F51B2875}" type="presParOf" srcId="{D98499DA-FF1C-47CA-8979-3832ABF8BF26}" destId="{B7E1BE29-E264-4A4A-AACD-B8C890FDE82D}" srcOrd="0" destOrd="0" presId="urn:microsoft.com/office/officeart/2005/8/layout/hierarchy3"/>
    <dgm:cxn modelId="{89833803-5A5D-490F-B790-931F29FB6E9D}" type="presParOf" srcId="{B7E1BE29-E264-4A4A-AACD-B8C890FDE82D}" destId="{9B48C5C8-DF7A-4FC9-BEE2-DA04D10F8E28}" srcOrd="0" destOrd="0" presId="urn:microsoft.com/office/officeart/2005/8/layout/hierarchy3"/>
    <dgm:cxn modelId="{88BCEEE8-320A-4A2D-A75E-AB85F443065A}" type="presParOf" srcId="{B7E1BE29-E264-4A4A-AACD-B8C890FDE82D}" destId="{30996BFB-D08E-41F2-BE5D-D593F22BEDBA}" srcOrd="1" destOrd="0" presId="urn:microsoft.com/office/officeart/2005/8/layout/hierarchy3"/>
    <dgm:cxn modelId="{57E793B4-4DF3-4FAC-960F-CD3AB03C4314}" type="presParOf" srcId="{D98499DA-FF1C-47CA-8979-3832ABF8BF26}" destId="{ACFDBBF3-B16E-427E-8747-E9F21F68214C}" srcOrd="1" destOrd="0" presId="urn:microsoft.com/office/officeart/2005/8/layout/hierarchy3"/>
    <dgm:cxn modelId="{053AD0A9-6D4E-49A6-9F39-C1655A35C4CD}" type="presParOf" srcId="{ACFDBBF3-B16E-427E-8747-E9F21F68214C}" destId="{BE40E288-0038-40B0-A35D-2A596A726424}" srcOrd="0" destOrd="0" presId="urn:microsoft.com/office/officeart/2005/8/layout/hierarchy3"/>
    <dgm:cxn modelId="{7A9A9F5E-5024-452A-B06E-0442B1DFED0F}" type="presParOf" srcId="{ACFDBBF3-B16E-427E-8747-E9F21F68214C}" destId="{7B4E0365-C567-4063-A3C6-EDF250B2495D}" srcOrd="1" destOrd="0" presId="urn:microsoft.com/office/officeart/2005/8/layout/hierarchy3"/>
    <dgm:cxn modelId="{AC142468-017A-4D5E-A9C6-7BBF78F08039}" type="presParOf" srcId="{ACFDBBF3-B16E-427E-8747-E9F21F68214C}" destId="{574249C5-BC44-4DB1-85BA-DEC9BF8CED1A}" srcOrd="2" destOrd="0" presId="urn:microsoft.com/office/officeart/2005/8/layout/hierarchy3"/>
    <dgm:cxn modelId="{13892C2D-5E14-4E75-8C09-C560D29E09EA}" type="presParOf" srcId="{ACFDBBF3-B16E-427E-8747-E9F21F68214C}" destId="{1BD5EC76-588C-4B33-9148-B0EF7F617E5B}" srcOrd="3" destOrd="0" presId="urn:microsoft.com/office/officeart/2005/8/layout/hierarchy3"/>
    <dgm:cxn modelId="{AB5958C6-6D2F-40F3-9CC0-BA96F24F4B57}" type="presParOf" srcId="{ACFDBBF3-B16E-427E-8747-E9F21F68214C}" destId="{69E2F50F-7932-4090-86B8-CA6C9123681A}" srcOrd="4" destOrd="0" presId="urn:microsoft.com/office/officeart/2005/8/layout/hierarchy3"/>
    <dgm:cxn modelId="{CA3259F8-A868-47BB-A2BE-3D0516BDB863}" type="presParOf" srcId="{ACFDBBF3-B16E-427E-8747-E9F21F68214C}" destId="{76AD2014-8ED1-4D96-9273-DAE1B992CACD}" srcOrd="5" destOrd="0" presId="urn:microsoft.com/office/officeart/2005/8/layout/hierarchy3"/>
    <dgm:cxn modelId="{27312399-28EB-41B8-B78D-650DB9FB8CD8}" type="presParOf" srcId="{620F93A9-255B-4309-A4EA-AFBBC7EA9CCC}" destId="{1BF744CB-FBA7-4C61-858B-FD0DD939ADEB}" srcOrd="1" destOrd="0" presId="urn:microsoft.com/office/officeart/2005/8/layout/hierarchy3"/>
    <dgm:cxn modelId="{555FF771-AF0B-4E13-9F4D-027257794B33}" type="presParOf" srcId="{1BF744CB-FBA7-4C61-858B-FD0DD939ADEB}" destId="{AEE87395-EC2E-4DFD-9050-345E5A79D15F}" srcOrd="0" destOrd="0" presId="urn:microsoft.com/office/officeart/2005/8/layout/hierarchy3"/>
    <dgm:cxn modelId="{5CCBA511-0674-45E0-8F2A-127BECCC2376}" type="presParOf" srcId="{AEE87395-EC2E-4DFD-9050-345E5A79D15F}" destId="{2342EC00-DDD7-41E1-BC26-84F356D49A60}" srcOrd="0" destOrd="0" presId="urn:microsoft.com/office/officeart/2005/8/layout/hierarchy3"/>
    <dgm:cxn modelId="{2E217C82-69D4-40B5-B6D2-E59E1787B912}" type="presParOf" srcId="{AEE87395-EC2E-4DFD-9050-345E5A79D15F}" destId="{43B31FA8-2900-4BA8-9890-7EFD5315F08A}" srcOrd="1" destOrd="0" presId="urn:microsoft.com/office/officeart/2005/8/layout/hierarchy3"/>
    <dgm:cxn modelId="{50CEE255-1ABE-403C-8574-62124C3D03A6}" type="presParOf" srcId="{1BF744CB-FBA7-4C61-858B-FD0DD939ADEB}" destId="{81D8AFBC-7781-4B6E-9EDF-0335000CFDB7}" srcOrd="1" destOrd="0" presId="urn:microsoft.com/office/officeart/2005/8/layout/hierarchy3"/>
    <dgm:cxn modelId="{344C46F5-DCE8-4004-A7B2-E2508040202C}" type="presParOf" srcId="{81D8AFBC-7781-4B6E-9EDF-0335000CFDB7}" destId="{1B3E61AD-6FDB-4695-8C96-82A9B3B422A4}" srcOrd="0" destOrd="0" presId="urn:microsoft.com/office/officeart/2005/8/layout/hierarchy3"/>
    <dgm:cxn modelId="{AA5E6051-4B60-4730-8EC5-3D2389861E66}" type="presParOf" srcId="{81D8AFBC-7781-4B6E-9EDF-0335000CFDB7}" destId="{DF204F72-D649-4193-8C3A-921052C1A672}" srcOrd="1" destOrd="0" presId="urn:microsoft.com/office/officeart/2005/8/layout/hierarchy3"/>
    <dgm:cxn modelId="{B6C12F95-F1DC-412C-B93F-629B98A18EA6}" type="presParOf" srcId="{81D8AFBC-7781-4B6E-9EDF-0335000CFDB7}" destId="{13996107-3C7A-42A2-98FF-0E89934E6917}" srcOrd="2" destOrd="0" presId="urn:microsoft.com/office/officeart/2005/8/layout/hierarchy3"/>
    <dgm:cxn modelId="{80C7E28A-079A-4BB2-BA54-295006713A82}" type="presParOf" srcId="{81D8AFBC-7781-4B6E-9EDF-0335000CFDB7}" destId="{913A9F66-5FBC-4FC1-B224-7F3F17870B89}" srcOrd="3" destOrd="0" presId="urn:microsoft.com/office/officeart/2005/8/layout/hierarchy3"/>
    <dgm:cxn modelId="{88B84766-809B-428E-8ED8-61F72B796DCF}" type="presParOf" srcId="{81D8AFBC-7781-4B6E-9EDF-0335000CFDB7}" destId="{E10E904C-46C6-409B-88DA-E1E234A940AE}" srcOrd="4" destOrd="0" presId="urn:microsoft.com/office/officeart/2005/8/layout/hierarchy3"/>
    <dgm:cxn modelId="{8806FC89-A881-445D-86F5-82A0FED09481}" type="presParOf" srcId="{81D8AFBC-7781-4B6E-9EDF-0335000CFDB7}" destId="{7879A25E-0FDC-420A-8F81-96B8E36AB6D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DC1BA-C956-44D4-9E43-47C370D19C4E}">
      <dsp:nvSpPr>
        <dsp:cNvPr id="0" name=""/>
        <dsp:cNvSpPr/>
      </dsp:nvSpPr>
      <dsp:spPr>
        <a:xfrm rot="5400000">
          <a:off x="636863" y="1530751"/>
          <a:ext cx="1907366" cy="3173815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BE4C6-2C8A-4FA0-94BC-2C2B52FA58ED}">
      <dsp:nvSpPr>
        <dsp:cNvPr id="0" name=""/>
        <dsp:cNvSpPr/>
      </dsp:nvSpPr>
      <dsp:spPr>
        <a:xfrm>
          <a:off x="318476" y="2479038"/>
          <a:ext cx="2865338" cy="2511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Kiểu dữ liệu danh sách: cách khởi tạo và truy cập từng phần tử của danh sách</a:t>
          </a:r>
        </a:p>
      </dsp:txBody>
      <dsp:txXfrm>
        <a:off x="318476" y="2479038"/>
        <a:ext cx="2865338" cy="2511636"/>
      </dsp:txXfrm>
    </dsp:sp>
    <dsp:sp modelId="{8C62D8DB-0020-4107-8D65-963F6A243FF0}">
      <dsp:nvSpPr>
        <dsp:cNvPr id="0" name=""/>
        <dsp:cNvSpPr/>
      </dsp:nvSpPr>
      <dsp:spPr>
        <a:xfrm>
          <a:off x="2643184" y="1297091"/>
          <a:ext cx="540629" cy="540629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C629C5-CB52-492C-9470-E1B3BE512EBC}">
      <dsp:nvSpPr>
        <dsp:cNvPr id="0" name=""/>
        <dsp:cNvSpPr/>
      </dsp:nvSpPr>
      <dsp:spPr>
        <a:xfrm rot="5400000">
          <a:off x="4144596" y="662759"/>
          <a:ext cx="1907366" cy="3173815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28CB38-0AF9-4500-8129-63D26CDD9F49}">
      <dsp:nvSpPr>
        <dsp:cNvPr id="0" name=""/>
        <dsp:cNvSpPr/>
      </dsp:nvSpPr>
      <dsp:spPr>
        <a:xfrm>
          <a:off x="3826209" y="1611046"/>
          <a:ext cx="2865338" cy="2511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Duyệt các phần tử của danh sách bằng lệnh for</a:t>
          </a:r>
        </a:p>
      </dsp:txBody>
      <dsp:txXfrm>
        <a:off x="3826209" y="1611046"/>
        <a:ext cx="2865338" cy="2511636"/>
      </dsp:txXfrm>
    </dsp:sp>
    <dsp:sp modelId="{5910F41B-2CC0-4755-9452-BD9A6D943F5C}">
      <dsp:nvSpPr>
        <dsp:cNvPr id="0" name=""/>
        <dsp:cNvSpPr/>
      </dsp:nvSpPr>
      <dsp:spPr>
        <a:xfrm>
          <a:off x="6150917" y="429099"/>
          <a:ext cx="540629" cy="540629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7E1D2-20BA-49D9-BE3C-55F0E06A2635}">
      <dsp:nvSpPr>
        <dsp:cNvPr id="0" name=""/>
        <dsp:cNvSpPr/>
      </dsp:nvSpPr>
      <dsp:spPr>
        <a:xfrm rot="5400000">
          <a:off x="7652330" y="-205232"/>
          <a:ext cx="1907366" cy="3173815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E47597-2A14-45B1-804F-6B734A24DA80}">
      <dsp:nvSpPr>
        <dsp:cNvPr id="0" name=""/>
        <dsp:cNvSpPr/>
      </dsp:nvSpPr>
      <dsp:spPr>
        <a:xfrm>
          <a:off x="7333943" y="743054"/>
          <a:ext cx="2865338" cy="2511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Một số phương thức đơn giản trên kiểu dữ liệu danh sách</a:t>
          </a:r>
        </a:p>
      </dsp:txBody>
      <dsp:txXfrm>
        <a:off x="7333943" y="743054"/>
        <a:ext cx="2865338" cy="25116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6694F0-B8B8-4749-BB74-05711151EC1B}">
      <dsp:nvSpPr>
        <dsp:cNvPr id="0" name=""/>
        <dsp:cNvSpPr/>
      </dsp:nvSpPr>
      <dsp:spPr>
        <a:xfrm>
          <a:off x="312386" y="2486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171450" rIns="57150" bIns="57150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>
              <a:latin typeface="Times New Roman" panose="02020603050405020304" pitchFamily="18" charset="0"/>
              <a:cs typeface="Times New Roman" panose="02020603050405020304" pitchFamily="18" charset="0"/>
            </a:rPr>
            <a:t>-10</a:t>
          </a:r>
        </a:p>
      </dsp:txBody>
      <dsp:txXfrm>
        <a:off x="350749" y="40849"/>
        <a:ext cx="2116583" cy="1598895"/>
      </dsp:txXfrm>
    </dsp:sp>
    <dsp:sp modelId="{4F9F8441-8733-4E36-AB3A-E5099876EE91}">
      <dsp:nvSpPr>
        <dsp:cNvPr id="0" name=""/>
        <dsp:cNvSpPr/>
      </dsp:nvSpPr>
      <dsp:spPr>
        <a:xfrm>
          <a:off x="312386" y="1639745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Kiểu số nguyên (int)</a:t>
          </a:r>
        </a:p>
      </dsp:txBody>
      <dsp:txXfrm>
        <a:off x="312386" y="1639745"/>
        <a:ext cx="1544583" cy="704021"/>
      </dsp:txXfrm>
    </dsp:sp>
    <dsp:sp modelId="{1209C4C1-80EB-4488-939A-53D0D6EEC841}">
      <dsp:nvSpPr>
        <dsp:cNvPr id="0" name=""/>
        <dsp:cNvSpPr/>
      </dsp:nvSpPr>
      <dsp:spPr>
        <a:xfrm>
          <a:off x="1919015" y="1751572"/>
          <a:ext cx="767658" cy="76765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2462E-8378-41ED-BDA0-2B20D7397455}">
      <dsp:nvSpPr>
        <dsp:cNvPr id="0" name=""/>
        <dsp:cNvSpPr/>
      </dsp:nvSpPr>
      <dsp:spPr>
        <a:xfrm>
          <a:off x="2876856" y="2486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171450" rIns="57150" bIns="57150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>
              <a:latin typeface="Times New Roman" panose="02020603050405020304" pitchFamily="18" charset="0"/>
              <a:cs typeface="Times New Roman" panose="02020603050405020304" pitchFamily="18" charset="0"/>
            </a:rPr>
            <a:t>5.7</a:t>
          </a:r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>
              <a:latin typeface="Times New Roman" panose="02020603050405020304" pitchFamily="18" charset="0"/>
              <a:cs typeface="Times New Roman" panose="02020603050405020304" pitchFamily="18" charset="0"/>
            </a:rPr>
            <a:t>2/3</a:t>
          </a:r>
        </a:p>
      </dsp:txBody>
      <dsp:txXfrm>
        <a:off x="2915219" y="40849"/>
        <a:ext cx="2116583" cy="1598895"/>
      </dsp:txXfrm>
    </dsp:sp>
    <dsp:sp modelId="{9BAA7293-1D4B-4A47-B39A-073EAB20CC88}">
      <dsp:nvSpPr>
        <dsp:cNvPr id="0" name=""/>
        <dsp:cNvSpPr/>
      </dsp:nvSpPr>
      <dsp:spPr>
        <a:xfrm>
          <a:off x="2876856" y="1639745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Kiểu số thực (float)</a:t>
          </a:r>
        </a:p>
      </dsp:txBody>
      <dsp:txXfrm>
        <a:off x="2876856" y="1639745"/>
        <a:ext cx="1544583" cy="704021"/>
      </dsp:txXfrm>
    </dsp:sp>
    <dsp:sp modelId="{F9C9DBB1-C8EF-4C2E-9555-A24D2FC3E6F7}">
      <dsp:nvSpPr>
        <dsp:cNvPr id="0" name=""/>
        <dsp:cNvSpPr/>
      </dsp:nvSpPr>
      <dsp:spPr>
        <a:xfrm>
          <a:off x="4483485" y="1751572"/>
          <a:ext cx="767658" cy="76765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BD209F-3AFE-465D-981B-9A57CAB12992}">
      <dsp:nvSpPr>
        <dsp:cNvPr id="0" name=""/>
        <dsp:cNvSpPr/>
      </dsp:nvSpPr>
      <dsp:spPr>
        <a:xfrm>
          <a:off x="5441326" y="2486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171450" rIns="57150" bIns="57150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>
              <a:latin typeface="Times New Roman" panose="02020603050405020304" pitchFamily="18" charset="0"/>
              <a:cs typeface="Times New Roman" panose="02020603050405020304" pitchFamily="18" charset="0"/>
            </a:rPr>
            <a:t>“A”</a:t>
          </a:r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>
              <a:latin typeface="Times New Roman" panose="02020603050405020304" pitchFamily="18" charset="0"/>
              <a:cs typeface="Times New Roman" panose="02020603050405020304" pitchFamily="18" charset="0"/>
            </a:rPr>
            <a:t>“hello”</a:t>
          </a:r>
        </a:p>
      </dsp:txBody>
      <dsp:txXfrm>
        <a:off x="5479689" y="40849"/>
        <a:ext cx="2116583" cy="1598895"/>
      </dsp:txXfrm>
    </dsp:sp>
    <dsp:sp modelId="{289DA9C2-A4F8-4459-BDC3-BFC98C130A9E}">
      <dsp:nvSpPr>
        <dsp:cNvPr id="0" name=""/>
        <dsp:cNvSpPr/>
      </dsp:nvSpPr>
      <dsp:spPr>
        <a:xfrm>
          <a:off x="5441326" y="1639745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Kiểu xâu kí tự (str)</a:t>
          </a:r>
        </a:p>
      </dsp:txBody>
      <dsp:txXfrm>
        <a:off x="5441326" y="1639745"/>
        <a:ext cx="1544583" cy="704021"/>
      </dsp:txXfrm>
    </dsp:sp>
    <dsp:sp modelId="{12C45E30-1BBC-4BEF-9855-AAA35783E5AE}">
      <dsp:nvSpPr>
        <dsp:cNvPr id="0" name=""/>
        <dsp:cNvSpPr/>
      </dsp:nvSpPr>
      <dsp:spPr>
        <a:xfrm>
          <a:off x="7047955" y="1751572"/>
          <a:ext cx="767658" cy="76765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0CC6DA-D636-49E6-B3FD-7CE1E2FB0EB1}">
      <dsp:nvSpPr>
        <dsp:cNvPr id="0" name=""/>
        <dsp:cNvSpPr/>
      </dsp:nvSpPr>
      <dsp:spPr>
        <a:xfrm>
          <a:off x="1594621" y="2899436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171450" rIns="57150" bIns="57150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>
              <a:latin typeface="Times New Roman" panose="02020603050405020304" pitchFamily="18" charset="0"/>
              <a:cs typeface="Times New Roman" panose="02020603050405020304" pitchFamily="18" charset="0"/>
            </a:rPr>
            <a:t>True</a:t>
          </a:r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>
              <a:latin typeface="Times New Roman" panose="02020603050405020304" pitchFamily="18" charset="0"/>
              <a:cs typeface="Times New Roman" panose="02020603050405020304" pitchFamily="18" charset="0"/>
            </a:rPr>
            <a:t>False</a:t>
          </a:r>
        </a:p>
      </dsp:txBody>
      <dsp:txXfrm>
        <a:off x="1632984" y="2937799"/>
        <a:ext cx="2116583" cy="1598895"/>
      </dsp:txXfrm>
    </dsp:sp>
    <dsp:sp modelId="{A1DCC98C-A77D-4C32-AC5C-57F76E85A199}">
      <dsp:nvSpPr>
        <dsp:cNvPr id="0" name=""/>
        <dsp:cNvSpPr/>
      </dsp:nvSpPr>
      <dsp:spPr>
        <a:xfrm>
          <a:off x="1594621" y="4536694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Kiểu logic (bool)</a:t>
          </a:r>
        </a:p>
      </dsp:txBody>
      <dsp:txXfrm>
        <a:off x="1594621" y="4536694"/>
        <a:ext cx="1544583" cy="704021"/>
      </dsp:txXfrm>
    </dsp:sp>
    <dsp:sp modelId="{538692BA-80AB-4B64-A929-1983F01DA8A4}">
      <dsp:nvSpPr>
        <dsp:cNvPr id="0" name=""/>
        <dsp:cNvSpPr/>
      </dsp:nvSpPr>
      <dsp:spPr>
        <a:xfrm>
          <a:off x="3201250" y="4648522"/>
          <a:ext cx="767658" cy="76765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3CC8E3-D58E-452A-B588-DC7834048B3B}">
      <dsp:nvSpPr>
        <dsp:cNvPr id="0" name=""/>
        <dsp:cNvSpPr/>
      </dsp:nvSpPr>
      <dsp:spPr>
        <a:xfrm>
          <a:off x="4159091" y="2899436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171450" rIns="57150" bIns="57150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/>
            <a:t>?</a:t>
          </a:r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/>
            <a:t>?</a:t>
          </a:r>
        </a:p>
      </dsp:txBody>
      <dsp:txXfrm>
        <a:off x="4197454" y="2937799"/>
        <a:ext cx="2116583" cy="1598895"/>
      </dsp:txXfrm>
    </dsp:sp>
    <dsp:sp modelId="{B71A6F5A-FC7D-4249-BBB2-C19E75DAA7D6}">
      <dsp:nvSpPr>
        <dsp:cNvPr id="0" name=""/>
        <dsp:cNvSpPr/>
      </dsp:nvSpPr>
      <dsp:spPr>
        <a:xfrm>
          <a:off x="4159091" y="4536694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Kiểu danh sách (list)</a:t>
          </a:r>
        </a:p>
      </dsp:txBody>
      <dsp:txXfrm>
        <a:off x="4159091" y="4536694"/>
        <a:ext cx="1544583" cy="704021"/>
      </dsp:txXfrm>
    </dsp:sp>
    <dsp:sp modelId="{1F34618E-FEC2-4B6F-9936-F239D2377298}">
      <dsp:nvSpPr>
        <dsp:cNvPr id="0" name=""/>
        <dsp:cNvSpPr/>
      </dsp:nvSpPr>
      <dsp:spPr>
        <a:xfrm>
          <a:off x="5765720" y="4648522"/>
          <a:ext cx="767658" cy="76765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8C5C8-DF7A-4FC9-BEE2-DA04D10F8E28}">
      <dsp:nvSpPr>
        <dsp:cNvPr id="0" name=""/>
        <dsp:cNvSpPr/>
      </dsp:nvSpPr>
      <dsp:spPr>
        <a:xfrm>
          <a:off x="331883" y="1849"/>
          <a:ext cx="2652094" cy="860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Times New Roman" panose="02020603050405020304" pitchFamily="18" charset="0"/>
              <a:cs typeface="Times New Roman" panose="02020603050405020304" pitchFamily="18" charset="0"/>
            </a:rPr>
            <a:t>Kiểu danh sách</a:t>
          </a:r>
        </a:p>
      </dsp:txBody>
      <dsp:txXfrm>
        <a:off x="357099" y="27065"/>
        <a:ext cx="2601662" cy="810520"/>
      </dsp:txXfrm>
    </dsp:sp>
    <dsp:sp modelId="{BE40E288-0038-40B0-A35D-2A596A726424}">
      <dsp:nvSpPr>
        <dsp:cNvPr id="0" name=""/>
        <dsp:cNvSpPr/>
      </dsp:nvSpPr>
      <dsp:spPr>
        <a:xfrm>
          <a:off x="597093" y="862802"/>
          <a:ext cx="265209" cy="6457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5714"/>
              </a:lnTo>
              <a:lnTo>
                <a:pt x="265209" y="6457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4E0365-C567-4063-A3C6-EDF250B2495D}">
      <dsp:nvSpPr>
        <dsp:cNvPr id="0" name=""/>
        <dsp:cNvSpPr/>
      </dsp:nvSpPr>
      <dsp:spPr>
        <a:xfrm>
          <a:off x="862302" y="1078040"/>
          <a:ext cx="5020812" cy="86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Biểu diễn dữ liệu là tập hợp gồm nhiều phần tử</a:t>
          </a:r>
        </a:p>
      </dsp:txBody>
      <dsp:txXfrm>
        <a:off x="887518" y="1103256"/>
        <a:ext cx="4970380" cy="810520"/>
      </dsp:txXfrm>
    </dsp:sp>
    <dsp:sp modelId="{574249C5-BC44-4DB1-85BA-DEC9BF8CED1A}">
      <dsp:nvSpPr>
        <dsp:cNvPr id="0" name=""/>
        <dsp:cNvSpPr/>
      </dsp:nvSpPr>
      <dsp:spPr>
        <a:xfrm>
          <a:off x="597093" y="862802"/>
          <a:ext cx="265209" cy="1721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1904"/>
              </a:lnTo>
              <a:lnTo>
                <a:pt x="265209" y="17219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D5EC76-588C-4B33-9148-B0EF7F617E5B}">
      <dsp:nvSpPr>
        <dsp:cNvPr id="0" name=""/>
        <dsp:cNvSpPr/>
      </dsp:nvSpPr>
      <dsp:spPr>
        <a:xfrm>
          <a:off x="862302" y="2154230"/>
          <a:ext cx="5040194" cy="86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Các phần tử có kiểu dữ liệu giống nhau hoặc khác nhau</a:t>
          </a:r>
        </a:p>
      </dsp:txBody>
      <dsp:txXfrm>
        <a:off x="887518" y="2179446"/>
        <a:ext cx="4989762" cy="810520"/>
      </dsp:txXfrm>
    </dsp:sp>
    <dsp:sp modelId="{69E2F50F-7932-4090-86B8-CA6C9123681A}">
      <dsp:nvSpPr>
        <dsp:cNvPr id="0" name=""/>
        <dsp:cNvSpPr/>
      </dsp:nvSpPr>
      <dsp:spPr>
        <a:xfrm>
          <a:off x="597093" y="862802"/>
          <a:ext cx="265209" cy="2798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8095"/>
              </a:lnTo>
              <a:lnTo>
                <a:pt x="265209" y="27980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AD2014-8ED1-4D96-9273-DAE1B992CACD}">
      <dsp:nvSpPr>
        <dsp:cNvPr id="0" name=""/>
        <dsp:cNvSpPr/>
      </dsp:nvSpPr>
      <dsp:spPr>
        <a:xfrm>
          <a:off x="862302" y="3230420"/>
          <a:ext cx="5020798" cy="86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Diem1=[7.5, 4.0, 5.25, 8.0, 10.0]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Diem2=[7.5, 4, “Đạt”, “Không đạt”, 0]</a:t>
          </a:r>
        </a:p>
      </dsp:txBody>
      <dsp:txXfrm>
        <a:off x="887518" y="3255636"/>
        <a:ext cx="4970366" cy="810520"/>
      </dsp:txXfrm>
    </dsp:sp>
    <dsp:sp modelId="{2342EC00-DDD7-41E1-BC26-84F356D49A60}">
      <dsp:nvSpPr>
        <dsp:cNvPr id="0" name=""/>
        <dsp:cNvSpPr/>
      </dsp:nvSpPr>
      <dsp:spPr>
        <a:xfrm>
          <a:off x="5782194" y="1849"/>
          <a:ext cx="2753893" cy="860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Times New Roman" panose="02020603050405020304" pitchFamily="18" charset="0"/>
              <a:cs typeface="Times New Roman" panose="02020603050405020304" pitchFamily="18" charset="0"/>
            </a:rPr>
            <a:t>Kiểu mảng</a:t>
          </a:r>
        </a:p>
      </dsp:txBody>
      <dsp:txXfrm>
        <a:off x="5807410" y="27065"/>
        <a:ext cx="2703461" cy="810520"/>
      </dsp:txXfrm>
    </dsp:sp>
    <dsp:sp modelId="{1B3E61AD-6FDB-4695-8C96-82A9B3B422A4}">
      <dsp:nvSpPr>
        <dsp:cNvPr id="0" name=""/>
        <dsp:cNvSpPr/>
      </dsp:nvSpPr>
      <dsp:spPr>
        <a:xfrm>
          <a:off x="6057583" y="862802"/>
          <a:ext cx="275389" cy="6457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5714"/>
              </a:lnTo>
              <a:lnTo>
                <a:pt x="275389" y="6457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204F72-D649-4193-8C3A-921052C1A672}">
      <dsp:nvSpPr>
        <dsp:cNvPr id="0" name=""/>
        <dsp:cNvSpPr/>
      </dsp:nvSpPr>
      <dsp:spPr>
        <a:xfrm>
          <a:off x="6332973" y="1078040"/>
          <a:ext cx="4359959" cy="86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Biểu diễn dữ liệu là tập hợp gồm nhiều phần tử</a:t>
          </a:r>
        </a:p>
      </dsp:txBody>
      <dsp:txXfrm>
        <a:off x="6358189" y="1103256"/>
        <a:ext cx="4309527" cy="810520"/>
      </dsp:txXfrm>
    </dsp:sp>
    <dsp:sp modelId="{13996107-3C7A-42A2-98FF-0E89934E6917}">
      <dsp:nvSpPr>
        <dsp:cNvPr id="0" name=""/>
        <dsp:cNvSpPr/>
      </dsp:nvSpPr>
      <dsp:spPr>
        <a:xfrm>
          <a:off x="6057583" y="862802"/>
          <a:ext cx="275389" cy="1721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1904"/>
              </a:lnTo>
              <a:lnTo>
                <a:pt x="275389" y="17219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3A9F66-5FBC-4FC1-B224-7F3F17870B89}">
      <dsp:nvSpPr>
        <dsp:cNvPr id="0" name=""/>
        <dsp:cNvSpPr/>
      </dsp:nvSpPr>
      <dsp:spPr>
        <a:xfrm>
          <a:off x="6332973" y="2154230"/>
          <a:ext cx="4389878" cy="86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Các phần tử phải có kiểu dữ liệu giống nhau</a:t>
          </a:r>
        </a:p>
      </dsp:txBody>
      <dsp:txXfrm>
        <a:off x="6358189" y="2179446"/>
        <a:ext cx="4339446" cy="810520"/>
      </dsp:txXfrm>
    </dsp:sp>
    <dsp:sp modelId="{E10E904C-46C6-409B-88DA-E1E234A940AE}">
      <dsp:nvSpPr>
        <dsp:cNvPr id="0" name=""/>
        <dsp:cNvSpPr/>
      </dsp:nvSpPr>
      <dsp:spPr>
        <a:xfrm>
          <a:off x="6057583" y="862802"/>
          <a:ext cx="275389" cy="2798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8095"/>
              </a:lnTo>
              <a:lnTo>
                <a:pt x="275389" y="27980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79A25E-0FDC-420A-8F81-96B8E36AB6D5}">
      <dsp:nvSpPr>
        <dsp:cNvPr id="0" name=""/>
        <dsp:cNvSpPr/>
      </dsp:nvSpPr>
      <dsp:spPr>
        <a:xfrm>
          <a:off x="6332973" y="3230420"/>
          <a:ext cx="4389878" cy="86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Diem=[7.5, 4.0, 5.25, 8.0, 10.0]</a:t>
          </a:r>
        </a:p>
      </dsp:txBody>
      <dsp:txXfrm>
        <a:off x="6358189" y="3255636"/>
        <a:ext cx="4339446" cy="810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4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55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6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0487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13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01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58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85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01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5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4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9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6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03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2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DE61F6A-6C8D-4C12-97EF-999418BDE4E9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65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  <p:sldLayoutId id="2147484064" r:id="rId14"/>
    <p:sldLayoutId id="2147484065" r:id="rId15"/>
    <p:sldLayoutId id="2147484066" r:id="rId16"/>
    <p:sldLayoutId id="21474840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0CAE1CD-B447-612A-2959-37A979749B35}"/>
              </a:ext>
            </a:extLst>
          </p:cNvPr>
          <p:cNvSpPr/>
          <p:nvPr/>
        </p:nvSpPr>
        <p:spPr>
          <a:xfrm rot="19881494">
            <a:off x="5816119" y="-675705"/>
            <a:ext cx="7738264" cy="8328577"/>
          </a:xfrm>
          <a:custGeom>
            <a:avLst/>
            <a:gdLst>
              <a:gd name="connsiteX0" fmla="*/ 7738264 w 7738264"/>
              <a:gd name="connsiteY0" fmla="*/ 2309765 h 8328577"/>
              <a:gd name="connsiteX1" fmla="*/ 4451007 w 7738264"/>
              <a:gd name="connsiteY1" fmla="*/ 8328577 h 8328577"/>
              <a:gd name="connsiteX2" fmla="*/ 1 w 7738264"/>
              <a:gd name="connsiteY2" fmla="*/ 5897599 h 8328577"/>
              <a:gd name="connsiteX3" fmla="*/ 0 w 7738264"/>
              <a:gd name="connsiteY3" fmla="*/ 0 h 8328577"/>
              <a:gd name="connsiteX4" fmla="*/ 3509194 w 7738264"/>
              <a:gd name="connsiteY4" fmla="*/ 0 h 832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8264" h="8328577">
                <a:moveTo>
                  <a:pt x="7738264" y="2309765"/>
                </a:moveTo>
                <a:lnTo>
                  <a:pt x="4451007" y="8328577"/>
                </a:lnTo>
                <a:lnTo>
                  <a:pt x="1" y="5897599"/>
                </a:lnTo>
                <a:lnTo>
                  <a:pt x="0" y="0"/>
                </a:lnTo>
                <a:lnTo>
                  <a:pt x="3509194" y="0"/>
                </a:lnTo>
                <a:close/>
              </a:path>
            </a:pathLst>
          </a:custGeom>
          <a:solidFill>
            <a:srgbClr val="4472C4"/>
          </a:solidFill>
          <a:ln w="7620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19078E6-DDCD-8BF8-7BD6-7340FBD659E1}"/>
              </a:ext>
            </a:extLst>
          </p:cNvPr>
          <p:cNvSpPr/>
          <p:nvPr/>
        </p:nvSpPr>
        <p:spPr>
          <a:xfrm rot="19881494">
            <a:off x="3526775" y="-753335"/>
            <a:ext cx="2770345" cy="1513062"/>
          </a:xfrm>
          <a:custGeom>
            <a:avLst/>
            <a:gdLst>
              <a:gd name="connsiteX0" fmla="*/ 0 w 2770345"/>
              <a:gd name="connsiteY0" fmla="*/ 0 h 1513062"/>
              <a:gd name="connsiteX1" fmla="*/ 2770345 w 2770345"/>
              <a:gd name="connsiteY1" fmla="*/ 1513062 h 1513062"/>
              <a:gd name="connsiteX2" fmla="*/ 0 w 2770345"/>
              <a:gd name="connsiteY2" fmla="*/ 1513062 h 151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0345" h="1513062">
                <a:moveTo>
                  <a:pt x="0" y="0"/>
                </a:moveTo>
                <a:lnTo>
                  <a:pt x="2770345" y="1513062"/>
                </a:lnTo>
                <a:lnTo>
                  <a:pt x="0" y="1513062"/>
                </a:lnTo>
                <a:close/>
              </a:path>
            </a:pathLst>
          </a:custGeom>
          <a:solidFill>
            <a:srgbClr val="E05421"/>
          </a:solidFill>
          <a:ln w="7620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EAC16C3A-132D-B971-30EC-68CF49DAD8F6}"/>
              </a:ext>
            </a:extLst>
          </p:cNvPr>
          <p:cNvSpPr/>
          <p:nvPr/>
        </p:nvSpPr>
        <p:spPr>
          <a:xfrm>
            <a:off x="-13063" y="-9823"/>
            <a:ext cx="6077874" cy="5883965"/>
          </a:xfrm>
          <a:custGeom>
            <a:avLst/>
            <a:gdLst>
              <a:gd name="connsiteX0" fmla="*/ 0 w 6077874"/>
              <a:gd name="connsiteY0" fmla="*/ 0 h 5883965"/>
              <a:gd name="connsiteX1" fmla="*/ 2846695 w 6077874"/>
              <a:gd name="connsiteY1" fmla="*/ 0 h 5883965"/>
              <a:gd name="connsiteX2" fmla="*/ 6077874 w 6077874"/>
              <a:gd name="connsiteY2" fmla="*/ 5883965 h 5883965"/>
              <a:gd name="connsiteX3" fmla="*/ 0 w 6077874"/>
              <a:gd name="connsiteY3" fmla="*/ 5883965 h 588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7874" h="5883965">
                <a:moveTo>
                  <a:pt x="0" y="0"/>
                </a:moveTo>
                <a:lnTo>
                  <a:pt x="2846695" y="0"/>
                </a:lnTo>
                <a:lnTo>
                  <a:pt x="6077874" y="5883965"/>
                </a:lnTo>
                <a:lnTo>
                  <a:pt x="0" y="5883965"/>
                </a:lnTo>
                <a:close/>
              </a:path>
            </a:pathLst>
          </a:custGeom>
          <a:solidFill>
            <a:srgbClr val="6BC244"/>
          </a:solidFill>
          <a:ln w="7620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05B2333-3F4A-8911-D8E5-D77A02B0AD53}"/>
              </a:ext>
            </a:extLst>
          </p:cNvPr>
          <p:cNvSpPr/>
          <p:nvPr/>
        </p:nvSpPr>
        <p:spPr>
          <a:xfrm>
            <a:off x="-13063" y="5441569"/>
            <a:ext cx="6609099" cy="1416431"/>
          </a:xfrm>
          <a:custGeom>
            <a:avLst/>
            <a:gdLst>
              <a:gd name="connsiteX0" fmla="*/ 0 w 6622161"/>
              <a:gd name="connsiteY0" fmla="*/ 0 h 1416431"/>
              <a:gd name="connsiteX1" fmla="*/ 5844328 w 6622161"/>
              <a:gd name="connsiteY1" fmla="*/ 0 h 1416431"/>
              <a:gd name="connsiteX2" fmla="*/ 6622161 w 6622161"/>
              <a:gd name="connsiteY2" fmla="*/ 1416431 h 1416431"/>
              <a:gd name="connsiteX3" fmla="*/ 0 w 6622161"/>
              <a:gd name="connsiteY3" fmla="*/ 1416431 h 141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2161" h="1416431">
                <a:moveTo>
                  <a:pt x="0" y="0"/>
                </a:moveTo>
                <a:lnTo>
                  <a:pt x="5844328" y="0"/>
                </a:lnTo>
                <a:lnTo>
                  <a:pt x="6622161" y="1416431"/>
                </a:lnTo>
                <a:lnTo>
                  <a:pt x="0" y="1416431"/>
                </a:lnTo>
                <a:close/>
              </a:path>
            </a:pathLst>
          </a:custGeom>
          <a:solidFill>
            <a:srgbClr val="CBAC57"/>
          </a:solidFill>
          <a:ln w="7620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4" name="Picture 4" descr="GIẢI BÀI TẬP SGK TIN HỌC LỚP 10 - KẾT NỐI TRI THỨC VỚI CUỘC SỐNG - Blog  Toán Tin">
            <a:extLst>
              <a:ext uri="{FF2B5EF4-FFF2-40B4-BE49-F238E27FC236}">
                <a16:creationId xmlns:a16="http://schemas.microsoft.com/office/drawing/2014/main" id="{A4E10112-785D-B1FC-0ECF-4F8BAACFF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" y="1645272"/>
            <a:ext cx="2991561" cy="4221426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D23936-2AA6-664D-9156-351F83BC1414}"/>
              </a:ext>
            </a:extLst>
          </p:cNvPr>
          <p:cNvSpPr txBox="1"/>
          <p:nvPr/>
        </p:nvSpPr>
        <p:spPr>
          <a:xfrm>
            <a:off x="5493312" y="2340422"/>
            <a:ext cx="66221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22:</a:t>
            </a:r>
            <a:endParaRPr lang="en-US" sz="4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KIỂU DỮ LIỆU</a:t>
            </a:r>
          </a:p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 DANH SÁCH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2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27" grpId="0" animBg="1"/>
          <p:bldP spid="47" grpId="0" animBg="1"/>
          <p:bldP spid="51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544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5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3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  <p:bldP spid="38" grpId="0" animBg="1"/>
          <p:bldP spid="27" grpId="0" animBg="1"/>
          <p:bldP spid="47" grpId="0" animBg="1"/>
          <p:bldP spid="51" grpId="0" animBg="1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4476750" y="1219892"/>
            <a:ext cx="5090102" cy="60960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DỮ LIỆU DANH SÁCH     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6372225" y="688"/>
            <a:ext cx="6985579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 CÁC PHẦN TỬ CỦA DANH SÁCH    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E82068-6A2E-F92F-EBB9-2013E77B4FCC}"/>
              </a:ext>
            </a:extLst>
          </p:cNvPr>
          <p:cNvSpPr/>
          <p:nvPr/>
        </p:nvSpPr>
        <p:spPr>
          <a:xfrm>
            <a:off x="-5476874" y="610288"/>
            <a:ext cx="6090228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PHẦN TỬ VÀO DANH SÁCH     3</a:t>
            </a:r>
          </a:p>
        </p:txBody>
      </p:sp>
    </p:spTree>
    <p:extLst>
      <p:ext uri="{BB962C8B-B14F-4D97-AF65-F5344CB8AC3E}">
        <p14:creationId xmlns:p14="http://schemas.microsoft.com/office/powerpoint/2010/main" val="231693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49948 -0.00138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74" y="-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286041" y="688"/>
            <a:ext cx="6985579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 CÁC PHẦN TỬ CỦA DANH SÁCH     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3D4501-638F-44FF-B322-EC61DF7796BB}"/>
              </a:ext>
            </a:extLst>
          </p:cNvPr>
          <p:cNvSpPr/>
          <p:nvPr/>
        </p:nvSpPr>
        <p:spPr>
          <a:xfrm>
            <a:off x="529514" y="4181958"/>
            <a:ext cx="3934331" cy="130979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A=[3, 2, 1, 5, 6, 10, 7, 12]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for i in range(len[A]):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print(A[i], end=“ ”)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7740B80-7E91-62EC-2C51-3CDFD6F94571}"/>
              </a:ext>
            </a:extLst>
          </p:cNvPr>
          <p:cNvSpPr/>
          <p:nvPr/>
        </p:nvSpPr>
        <p:spPr>
          <a:xfrm>
            <a:off x="-278037" y="591312"/>
            <a:ext cx="5862295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 và in từng phần tử của danh sách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521520-3B3C-FE83-3A69-D28B0408E856}"/>
              </a:ext>
            </a:extLst>
          </p:cNvPr>
          <p:cNvSpPr txBox="1"/>
          <p:nvPr/>
        </p:nvSpPr>
        <p:spPr>
          <a:xfrm>
            <a:off x="5513571" y="3262470"/>
            <a:ext cx="33896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i=0: A[i]=A[0]=3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i=1: A[i]=A[1]=2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i=2: A[i]=A[2]=1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i=3: A[i]=A[3]=5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i=4: A[i]=A[4]=6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i=5: A[i]=A[5]=10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i=6: A[i]=A[6]=7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i=7: A[i]=A[7]=12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3 2 1 5 6 10 7 12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A220B82-2F87-30AE-255E-AADCC5F0040F}"/>
              </a:ext>
            </a:extLst>
          </p:cNvPr>
          <p:cNvGrpSpPr/>
          <p:nvPr/>
        </p:nvGrpSpPr>
        <p:grpSpPr>
          <a:xfrm>
            <a:off x="1649738" y="1535700"/>
            <a:ext cx="9657359" cy="1504225"/>
            <a:chOff x="1649738" y="1712678"/>
            <a:chExt cx="9657359" cy="1504225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C5B07B5F-9F4E-FB8E-D84D-3BAE7BAD82E2}"/>
                </a:ext>
              </a:extLst>
            </p:cNvPr>
            <p:cNvSpPr/>
            <p:nvPr/>
          </p:nvSpPr>
          <p:spPr>
            <a:xfrm>
              <a:off x="2401181" y="1712685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3C763444-3E27-1CE9-862D-6262F66C4FE1}"/>
                </a:ext>
              </a:extLst>
            </p:cNvPr>
            <p:cNvSpPr/>
            <p:nvPr/>
          </p:nvSpPr>
          <p:spPr>
            <a:xfrm>
              <a:off x="3294467" y="1712684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5A7327F2-7ACF-887E-D7F3-9DBB64DBF490}"/>
                </a:ext>
              </a:extLst>
            </p:cNvPr>
            <p:cNvSpPr/>
            <p:nvPr/>
          </p:nvSpPr>
          <p:spPr>
            <a:xfrm>
              <a:off x="4160577" y="1712682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BC05EEFE-C547-2BCC-4741-E599961DF086}"/>
                </a:ext>
              </a:extLst>
            </p:cNvPr>
            <p:cNvSpPr/>
            <p:nvPr/>
          </p:nvSpPr>
          <p:spPr>
            <a:xfrm>
              <a:off x="5049530" y="1712681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DC5FFC58-EB66-339D-41C0-108FD0AF898C}"/>
                </a:ext>
              </a:extLst>
            </p:cNvPr>
            <p:cNvSpPr/>
            <p:nvPr/>
          </p:nvSpPr>
          <p:spPr>
            <a:xfrm>
              <a:off x="5921129" y="1712684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D2CC6005-1BD2-4A8F-FFCF-FE21EABD5A64}"/>
                </a:ext>
              </a:extLst>
            </p:cNvPr>
            <p:cNvSpPr/>
            <p:nvPr/>
          </p:nvSpPr>
          <p:spPr>
            <a:xfrm>
              <a:off x="6814415" y="1712682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DBBC9B31-F4EB-8745-836C-B28ED5D2F1CB}"/>
                </a:ext>
              </a:extLst>
            </p:cNvPr>
            <p:cNvSpPr/>
            <p:nvPr/>
          </p:nvSpPr>
          <p:spPr>
            <a:xfrm>
              <a:off x="7690357" y="1712681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6B5E999A-23C2-DAB3-59C3-78A7BABFC4BD}"/>
                </a:ext>
              </a:extLst>
            </p:cNvPr>
            <p:cNvSpPr/>
            <p:nvPr/>
          </p:nvSpPr>
          <p:spPr>
            <a:xfrm>
              <a:off x="8579309" y="1712678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4F01384E-32B4-4D9C-7A42-3CDB3351BE83}"/>
                </a:ext>
              </a:extLst>
            </p:cNvPr>
            <p:cNvSpPr/>
            <p:nvPr/>
          </p:nvSpPr>
          <p:spPr>
            <a:xfrm>
              <a:off x="3815032" y="2055148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4C6ADCC4-A162-8B5D-AD43-1F9C7366647D}"/>
                </a:ext>
              </a:extLst>
            </p:cNvPr>
            <p:cNvSpPr/>
            <p:nvPr/>
          </p:nvSpPr>
          <p:spPr>
            <a:xfrm>
              <a:off x="4708318" y="2055146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CF148FF4-C93B-A999-4B2C-84DF69FACB91}"/>
                </a:ext>
              </a:extLst>
            </p:cNvPr>
            <p:cNvSpPr/>
            <p:nvPr/>
          </p:nvSpPr>
          <p:spPr>
            <a:xfrm>
              <a:off x="5584259" y="2055145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E45B8A29-954E-D6D0-E164-9BAC999D92CE}"/>
                </a:ext>
              </a:extLst>
            </p:cNvPr>
            <p:cNvSpPr/>
            <p:nvPr/>
          </p:nvSpPr>
          <p:spPr>
            <a:xfrm>
              <a:off x="6473210" y="2055143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DFE4BD2E-F7C5-C84B-7F18-E75FE525520B}"/>
                </a:ext>
              </a:extLst>
            </p:cNvPr>
            <p:cNvSpPr/>
            <p:nvPr/>
          </p:nvSpPr>
          <p:spPr>
            <a:xfrm>
              <a:off x="7344812" y="2055146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44F63F36-8224-4F1C-9591-96171C20B31C}"/>
                </a:ext>
              </a:extLst>
            </p:cNvPr>
            <p:cNvSpPr/>
            <p:nvPr/>
          </p:nvSpPr>
          <p:spPr>
            <a:xfrm>
              <a:off x="8238097" y="2055145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3B91C0A-35AE-72A7-8B09-D6675F778A79}"/>
                </a:ext>
              </a:extLst>
            </p:cNvPr>
            <p:cNvSpPr/>
            <p:nvPr/>
          </p:nvSpPr>
          <p:spPr>
            <a:xfrm>
              <a:off x="9134588" y="2055143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0BB5F295-D01F-673C-EC71-4F203A8C34E5}"/>
                </a:ext>
              </a:extLst>
            </p:cNvPr>
            <p:cNvSpPr/>
            <p:nvPr/>
          </p:nvSpPr>
          <p:spPr>
            <a:xfrm>
              <a:off x="10023539" y="2055142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55FF023-92FA-031A-4B2A-D3CAA8132B31}"/>
                </a:ext>
              </a:extLst>
            </p:cNvPr>
            <p:cNvSpPr txBox="1"/>
            <p:nvPr/>
          </p:nvSpPr>
          <p:spPr>
            <a:xfrm>
              <a:off x="3943269" y="2630431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A[0]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Callout: Line 20">
              <a:extLst>
                <a:ext uri="{FF2B5EF4-FFF2-40B4-BE49-F238E27FC236}">
                  <a16:creationId xmlns:a16="http://schemas.microsoft.com/office/drawing/2014/main" id="{71950B40-9998-3060-E32F-CBA426EB2665}"/>
                </a:ext>
              </a:extLst>
            </p:cNvPr>
            <p:cNvSpPr/>
            <p:nvPr/>
          </p:nvSpPr>
          <p:spPr>
            <a:xfrm>
              <a:off x="1649738" y="2782624"/>
              <a:ext cx="609600" cy="434279"/>
            </a:xfrm>
            <a:prstGeom prst="borderCallout1">
              <a:avLst>
                <a:gd name="adj1" fmla="val 48182"/>
                <a:gd name="adj2" fmla="val 99732"/>
                <a:gd name="adj3" fmla="val 53635"/>
                <a:gd name="adj4" fmla="val 36650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1B6111-6FBC-2DF2-F5FD-276C85C9276E}"/>
                </a:ext>
              </a:extLst>
            </p:cNvPr>
            <p:cNvSpPr txBox="1"/>
            <p:nvPr/>
          </p:nvSpPr>
          <p:spPr>
            <a:xfrm>
              <a:off x="4832221" y="2641485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A[1]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C98E5B-F23A-EF26-A190-6E7A08723444}"/>
                </a:ext>
              </a:extLst>
            </p:cNvPr>
            <p:cNvSpPr txBox="1"/>
            <p:nvPr/>
          </p:nvSpPr>
          <p:spPr>
            <a:xfrm>
              <a:off x="5708161" y="2641580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A[2]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95301D0-14DA-6601-45EA-C23C61714450}"/>
                </a:ext>
              </a:extLst>
            </p:cNvPr>
            <p:cNvSpPr txBox="1"/>
            <p:nvPr/>
          </p:nvSpPr>
          <p:spPr>
            <a:xfrm>
              <a:off x="6574281" y="2635001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A[3]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8221D8-18DD-4BEF-81A0-A0E59F9E9565}"/>
                </a:ext>
              </a:extLst>
            </p:cNvPr>
            <p:cNvSpPr txBox="1"/>
            <p:nvPr/>
          </p:nvSpPr>
          <p:spPr>
            <a:xfrm>
              <a:off x="7445883" y="2625310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A[4]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C0358D-E680-3C3F-9F04-F5ACF306C9A6}"/>
                </a:ext>
              </a:extLst>
            </p:cNvPr>
            <p:cNvSpPr txBox="1"/>
            <p:nvPr/>
          </p:nvSpPr>
          <p:spPr>
            <a:xfrm>
              <a:off x="4190223" y="2065378"/>
              <a:ext cx="533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E74366A-ED02-A34F-DA5C-FEF396E994D6}"/>
                </a:ext>
              </a:extLst>
            </p:cNvPr>
            <p:cNvSpPr txBox="1"/>
            <p:nvPr/>
          </p:nvSpPr>
          <p:spPr>
            <a:xfrm>
              <a:off x="5091270" y="2060281"/>
              <a:ext cx="533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E1763E-5E86-BF4C-451F-E8D90BE9C3BF}"/>
                </a:ext>
              </a:extLst>
            </p:cNvPr>
            <p:cNvSpPr txBox="1"/>
            <p:nvPr/>
          </p:nvSpPr>
          <p:spPr>
            <a:xfrm>
              <a:off x="6026058" y="2045714"/>
              <a:ext cx="403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935186F-4A47-0BCF-0DD6-C1F4B6372E97}"/>
                </a:ext>
              </a:extLst>
            </p:cNvPr>
            <p:cNvSpPr txBox="1"/>
            <p:nvPr/>
          </p:nvSpPr>
          <p:spPr>
            <a:xfrm>
              <a:off x="6915764" y="2047335"/>
              <a:ext cx="403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29BBC2B-0E05-E774-D095-14C148661C24}"/>
                </a:ext>
              </a:extLst>
            </p:cNvPr>
            <p:cNvSpPr txBox="1"/>
            <p:nvPr/>
          </p:nvSpPr>
          <p:spPr>
            <a:xfrm>
              <a:off x="7765323" y="2055138"/>
              <a:ext cx="3645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3DF5604-07B3-138E-A915-938F7D3B1A30}"/>
                </a:ext>
              </a:extLst>
            </p:cNvPr>
            <p:cNvSpPr txBox="1"/>
            <p:nvPr/>
          </p:nvSpPr>
          <p:spPr>
            <a:xfrm>
              <a:off x="8654163" y="2055546"/>
              <a:ext cx="480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8DE6EF8-F60F-902D-CA30-E6477C7ABC0C}"/>
                </a:ext>
              </a:extLst>
            </p:cNvPr>
            <p:cNvSpPr txBox="1"/>
            <p:nvPr/>
          </p:nvSpPr>
          <p:spPr>
            <a:xfrm>
              <a:off x="9552066" y="2070898"/>
              <a:ext cx="3904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8C7B5B3-78B7-475B-CC2B-EA4F73B3F4AB}"/>
                </a:ext>
              </a:extLst>
            </p:cNvPr>
            <p:cNvSpPr txBox="1"/>
            <p:nvPr/>
          </p:nvSpPr>
          <p:spPr>
            <a:xfrm>
              <a:off x="10405051" y="2045714"/>
              <a:ext cx="480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7567200-4FF4-B472-2A69-7C4EF10EB32F}"/>
                </a:ext>
              </a:extLst>
            </p:cNvPr>
            <p:cNvSpPr txBox="1"/>
            <p:nvPr/>
          </p:nvSpPr>
          <p:spPr>
            <a:xfrm>
              <a:off x="8315418" y="2630182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A[5]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CFD7771-64FD-DF68-FF41-B11FE166E3C7}"/>
                </a:ext>
              </a:extLst>
            </p:cNvPr>
            <p:cNvSpPr txBox="1"/>
            <p:nvPr/>
          </p:nvSpPr>
          <p:spPr>
            <a:xfrm>
              <a:off x="9209782" y="2630182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A[6]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494E79-81FF-A276-CACE-30738B608CFD}"/>
                </a:ext>
              </a:extLst>
            </p:cNvPr>
            <p:cNvSpPr txBox="1"/>
            <p:nvPr/>
          </p:nvSpPr>
          <p:spPr>
            <a:xfrm>
              <a:off x="10128025" y="2620596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A[7]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62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286041" y="688"/>
            <a:ext cx="6985579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 CÁC PHẦN TỬ CỦA DANH SÁCH    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7740B80-7E91-62EC-2C51-3CDFD6F94571}"/>
              </a:ext>
            </a:extLst>
          </p:cNvPr>
          <p:cNvSpPr/>
          <p:nvPr/>
        </p:nvSpPr>
        <p:spPr>
          <a:xfrm>
            <a:off x="-278037" y="591312"/>
            <a:ext cx="5548127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 và in một phần của danh sách</a:t>
            </a:r>
            <a:endParaRPr lang="en-US" sz="2400">
              <a:solidFill>
                <a:schemeClr val="bg1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A220B82-2F87-30AE-255E-AADCC5F0040F}"/>
              </a:ext>
            </a:extLst>
          </p:cNvPr>
          <p:cNvGrpSpPr/>
          <p:nvPr/>
        </p:nvGrpSpPr>
        <p:grpSpPr>
          <a:xfrm>
            <a:off x="1649738" y="1535700"/>
            <a:ext cx="9657359" cy="1504225"/>
            <a:chOff x="1649738" y="1712678"/>
            <a:chExt cx="9657359" cy="1504225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C5B07B5F-9F4E-FB8E-D84D-3BAE7BAD82E2}"/>
                </a:ext>
              </a:extLst>
            </p:cNvPr>
            <p:cNvSpPr/>
            <p:nvPr/>
          </p:nvSpPr>
          <p:spPr>
            <a:xfrm>
              <a:off x="2401181" y="1712685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3C763444-3E27-1CE9-862D-6262F66C4FE1}"/>
                </a:ext>
              </a:extLst>
            </p:cNvPr>
            <p:cNvSpPr/>
            <p:nvPr/>
          </p:nvSpPr>
          <p:spPr>
            <a:xfrm>
              <a:off x="3294467" y="1712684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5A7327F2-7ACF-887E-D7F3-9DBB64DBF490}"/>
                </a:ext>
              </a:extLst>
            </p:cNvPr>
            <p:cNvSpPr/>
            <p:nvPr/>
          </p:nvSpPr>
          <p:spPr>
            <a:xfrm>
              <a:off x="4160577" y="1712682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BC05EEFE-C547-2BCC-4741-E599961DF086}"/>
                </a:ext>
              </a:extLst>
            </p:cNvPr>
            <p:cNvSpPr/>
            <p:nvPr/>
          </p:nvSpPr>
          <p:spPr>
            <a:xfrm>
              <a:off x="5049530" y="1712681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DC5FFC58-EB66-339D-41C0-108FD0AF898C}"/>
                </a:ext>
              </a:extLst>
            </p:cNvPr>
            <p:cNvSpPr/>
            <p:nvPr/>
          </p:nvSpPr>
          <p:spPr>
            <a:xfrm>
              <a:off x="5921129" y="1712684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D2CC6005-1BD2-4A8F-FFCF-FE21EABD5A64}"/>
                </a:ext>
              </a:extLst>
            </p:cNvPr>
            <p:cNvSpPr/>
            <p:nvPr/>
          </p:nvSpPr>
          <p:spPr>
            <a:xfrm>
              <a:off x="6814415" y="1712682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DBBC9B31-F4EB-8745-836C-B28ED5D2F1CB}"/>
                </a:ext>
              </a:extLst>
            </p:cNvPr>
            <p:cNvSpPr/>
            <p:nvPr/>
          </p:nvSpPr>
          <p:spPr>
            <a:xfrm>
              <a:off x="7690357" y="1712681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6B5E999A-23C2-DAB3-59C3-78A7BABFC4BD}"/>
                </a:ext>
              </a:extLst>
            </p:cNvPr>
            <p:cNvSpPr/>
            <p:nvPr/>
          </p:nvSpPr>
          <p:spPr>
            <a:xfrm>
              <a:off x="8579309" y="1712678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4F01384E-32B4-4D9C-7A42-3CDB3351BE83}"/>
                </a:ext>
              </a:extLst>
            </p:cNvPr>
            <p:cNvSpPr/>
            <p:nvPr/>
          </p:nvSpPr>
          <p:spPr>
            <a:xfrm>
              <a:off x="3815032" y="2055148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4C6ADCC4-A162-8B5D-AD43-1F9C7366647D}"/>
                </a:ext>
              </a:extLst>
            </p:cNvPr>
            <p:cNvSpPr/>
            <p:nvPr/>
          </p:nvSpPr>
          <p:spPr>
            <a:xfrm>
              <a:off x="4708318" y="2055146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CF148FF4-C93B-A999-4B2C-84DF69FACB91}"/>
                </a:ext>
              </a:extLst>
            </p:cNvPr>
            <p:cNvSpPr/>
            <p:nvPr/>
          </p:nvSpPr>
          <p:spPr>
            <a:xfrm>
              <a:off x="5584259" y="2055145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E45B8A29-954E-D6D0-E164-9BAC999D92CE}"/>
                </a:ext>
              </a:extLst>
            </p:cNvPr>
            <p:cNvSpPr/>
            <p:nvPr/>
          </p:nvSpPr>
          <p:spPr>
            <a:xfrm>
              <a:off x="6473210" y="2055143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DFE4BD2E-F7C5-C84B-7F18-E75FE525520B}"/>
                </a:ext>
              </a:extLst>
            </p:cNvPr>
            <p:cNvSpPr/>
            <p:nvPr/>
          </p:nvSpPr>
          <p:spPr>
            <a:xfrm>
              <a:off x="7344812" y="2055146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44F63F36-8224-4F1C-9591-96171C20B31C}"/>
                </a:ext>
              </a:extLst>
            </p:cNvPr>
            <p:cNvSpPr/>
            <p:nvPr/>
          </p:nvSpPr>
          <p:spPr>
            <a:xfrm>
              <a:off x="8238097" y="2055145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3B91C0A-35AE-72A7-8B09-D6675F778A79}"/>
                </a:ext>
              </a:extLst>
            </p:cNvPr>
            <p:cNvSpPr/>
            <p:nvPr/>
          </p:nvSpPr>
          <p:spPr>
            <a:xfrm>
              <a:off x="9134588" y="2055143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0BB5F295-D01F-673C-EC71-4F203A8C34E5}"/>
                </a:ext>
              </a:extLst>
            </p:cNvPr>
            <p:cNvSpPr/>
            <p:nvPr/>
          </p:nvSpPr>
          <p:spPr>
            <a:xfrm>
              <a:off x="10023539" y="2055142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55FF023-92FA-031A-4B2A-D3CAA8132B31}"/>
                </a:ext>
              </a:extLst>
            </p:cNvPr>
            <p:cNvSpPr txBox="1"/>
            <p:nvPr/>
          </p:nvSpPr>
          <p:spPr>
            <a:xfrm>
              <a:off x="3943269" y="2630431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A[0]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Callout: Line 20">
              <a:extLst>
                <a:ext uri="{FF2B5EF4-FFF2-40B4-BE49-F238E27FC236}">
                  <a16:creationId xmlns:a16="http://schemas.microsoft.com/office/drawing/2014/main" id="{71950B40-9998-3060-E32F-CBA426EB2665}"/>
                </a:ext>
              </a:extLst>
            </p:cNvPr>
            <p:cNvSpPr/>
            <p:nvPr/>
          </p:nvSpPr>
          <p:spPr>
            <a:xfrm>
              <a:off x="1649738" y="2782624"/>
              <a:ext cx="609600" cy="434279"/>
            </a:xfrm>
            <a:prstGeom prst="borderCallout1">
              <a:avLst>
                <a:gd name="adj1" fmla="val 48182"/>
                <a:gd name="adj2" fmla="val 99732"/>
                <a:gd name="adj3" fmla="val 53635"/>
                <a:gd name="adj4" fmla="val 36650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1B6111-6FBC-2DF2-F5FD-276C85C9276E}"/>
                </a:ext>
              </a:extLst>
            </p:cNvPr>
            <p:cNvSpPr txBox="1"/>
            <p:nvPr/>
          </p:nvSpPr>
          <p:spPr>
            <a:xfrm>
              <a:off x="4832221" y="2641485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A[1]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C98E5B-F23A-EF26-A190-6E7A08723444}"/>
                </a:ext>
              </a:extLst>
            </p:cNvPr>
            <p:cNvSpPr txBox="1"/>
            <p:nvPr/>
          </p:nvSpPr>
          <p:spPr>
            <a:xfrm>
              <a:off x="5708161" y="2641580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A[2]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95301D0-14DA-6601-45EA-C23C61714450}"/>
                </a:ext>
              </a:extLst>
            </p:cNvPr>
            <p:cNvSpPr txBox="1"/>
            <p:nvPr/>
          </p:nvSpPr>
          <p:spPr>
            <a:xfrm>
              <a:off x="6574281" y="2635001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A[3]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8221D8-18DD-4BEF-81A0-A0E59F9E9565}"/>
                </a:ext>
              </a:extLst>
            </p:cNvPr>
            <p:cNvSpPr txBox="1"/>
            <p:nvPr/>
          </p:nvSpPr>
          <p:spPr>
            <a:xfrm>
              <a:off x="7445883" y="2625310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A[4]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C0358D-E680-3C3F-9F04-F5ACF306C9A6}"/>
                </a:ext>
              </a:extLst>
            </p:cNvPr>
            <p:cNvSpPr txBox="1"/>
            <p:nvPr/>
          </p:nvSpPr>
          <p:spPr>
            <a:xfrm>
              <a:off x="4190223" y="2065378"/>
              <a:ext cx="533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E74366A-ED02-A34F-DA5C-FEF396E994D6}"/>
                </a:ext>
              </a:extLst>
            </p:cNvPr>
            <p:cNvSpPr txBox="1"/>
            <p:nvPr/>
          </p:nvSpPr>
          <p:spPr>
            <a:xfrm>
              <a:off x="5091270" y="2060281"/>
              <a:ext cx="533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E1763E-5E86-BF4C-451F-E8D90BE9C3BF}"/>
                </a:ext>
              </a:extLst>
            </p:cNvPr>
            <p:cNvSpPr txBox="1"/>
            <p:nvPr/>
          </p:nvSpPr>
          <p:spPr>
            <a:xfrm>
              <a:off x="6026058" y="2045714"/>
              <a:ext cx="403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935186F-4A47-0BCF-0DD6-C1F4B6372E97}"/>
                </a:ext>
              </a:extLst>
            </p:cNvPr>
            <p:cNvSpPr txBox="1"/>
            <p:nvPr/>
          </p:nvSpPr>
          <p:spPr>
            <a:xfrm>
              <a:off x="6915764" y="2047335"/>
              <a:ext cx="403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29BBC2B-0E05-E774-D095-14C148661C24}"/>
                </a:ext>
              </a:extLst>
            </p:cNvPr>
            <p:cNvSpPr txBox="1"/>
            <p:nvPr/>
          </p:nvSpPr>
          <p:spPr>
            <a:xfrm>
              <a:off x="7765323" y="2055138"/>
              <a:ext cx="3645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3DF5604-07B3-138E-A915-938F7D3B1A30}"/>
                </a:ext>
              </a:extLst>
            </p:cNvPr>
            <p:cNvSpPr txBox="1"/>
            <p:nvPr/>
          </p:nvSpPr>
          <p:spPr>
            <a:xfrm>
              <a:off x="8654163" y="2055546"/>
              <a:ext cx="480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8DE6EF8-F60F-902D-CA30-E6477C7ABC0C}"/>
                </a:ext>
              </a:extLst>
            </p:cNvPr>
            <p:cNvSpPr txBox="1"/>
            <p:nvPr/>
          </p:nvSpPr>
          <p:spPr>
            <a:xfrm>
              <a:off x="9552066" y="2070898"/>
              <a:ext cx="3904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8C7B5B3-78B7-475B-CC2B-EA4F73B3F4AB}"/>
                </a:ext>
              </a:extLst>
            </p:cNvPr>
            <p:cNvSpPr txBox="1"/>
            <p:nvPr/>
          </p:nvSpPr>
          <p:spPr>
            <a:xfrm>
              <a:off x="10405051" y="2045714"/>
              <a:ext cx="480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7567200-4FF4-B472-2A69-7C4EF10EB32F}"/>
                </a:ext>
              </a:extLst>
            </p:cNvPr>
            <p:cNvSpPr txBox="1"/>
            <p:nvPr/>
          </p:nvSpPr>
          <p:spPr>
            <a:xfrm>
              <a:off x="8315418" y="2630182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A[5]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CFD7771-64FD-DF68-FF41-B11FE166E3C7}"/>
                </a:ext>
              </a:extLst>
            </p:cNvPr>
            <p:cNvSpPr txBox="1"/>
            <p:nvPr/>
          </p:nvSpPr>
          <p:spPr>
            <a:xfrm>
              <a:off x="9209782" y="2630182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A[6]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494E79-81FF-A276-CACE-30738B608CFD}"/>
                </a:ext>
              </a:extLst>
            </p:cNvPr>
            <p:cNvSpPr txBox="1"/>
            <p:nvPr/>
          </p:nvSpPr>
          <p:spPr>
            <a:xfrm>
              <a:off x="10128025" y="2620596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A[7]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5C62A46-186E-1264-1129-B466430B6F95}"/>
              </a:ext>
            </a:extLst>
          </p:cNvPr>
          <p:cNvSpPr/>
          <p:nvPr/>
        </p:nvSpPr>
        <p:spPr>
          <a:xfrm>
            <a:off x="529514" y="4181958"/>
            <a:ext cx="3934331" cy="130979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A=[3, 2, 1, 5, 6, 10, 7, 12]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for i in range(2, 5):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print(A[i], end=“ ”)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4BA6FC-F9B6-429C-7BFC-CB4F521E1851}"/>
              </a:ext>
            </a:extLst>
          </p:cNvPr>
          <p:cNvSpPr txBox="1"/>
          <p:nvPr/>
        </p:nvSpPr>
        <p:spPr>
          <a:xfrm>
            <a:off x="5513571" y="3911400"/>
            <a:ext cx="3389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i=2: A[i]=A[2]=1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i=3: A[i]=A[3]=5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i=4: A[i]=A[4]=6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1 5 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76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286041" y="688"/>
            <a:ext cx="6985579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 CÁC PHẦN TỬ CỦA DANH SÁCH     2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FFC1378-A728-C876-2A71-EDD9F1D85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21" y="1040923"/>
            <a:ext cx="9515475" cy="230505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015C7B4-5405-64D1-229D-309C5350A809}"/>
              </a:ext>
            </a:extLst>
          </p:cNvPr>
          <p:cNvGrpSpPr/>
          <p:nvPr/>
        </p:nvGrpSpPr>
        <p:grpSpPr>
          <a:xfrm>
            <a:off x="875071" y="3638955"/>
            <a:ext cx="9752525" cy="2305050"/>
            <a:chOff x="957503" y="3667047"/>
            <a:chExt cx="10055730" cy="267776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3E42847-9F76-7D6D-650C-A1CEFB6AE8C5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28DAB80-DD50-79F7-65A5-6D55650CD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7"/>
              <a:ext cx="978607" cy="391253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5916B63-C40D-B185-CB7D-156413493343}"/>
              </a:ext>
            </a:extLst>
          </p:cNvPr>
          <p:cNvSpPr txBox="1"/>
          <p:nvPr/>
        </p:nvSpPr>
        <p:spPr>
          <a:xfrm>
            <a:off x="1645888" y="4038282"/>
            <a:ext cx="7655428" cy="1251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</a:p>
          <a:p>
            <a:pPr marL="457200" indent="-457200" algn="just">
              <a:lnSpc>
                <a:spcPct val="107000"/>
              </a:lnSpc>
              <a:buFont typeface="+mj-lt"/>
              <a:buAutoNum type="alphaLcParenR"/>
            </a:pP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tổng các phần tử lớn hơn 0 trong d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sách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buFont typeface="+mj-lt"/>
              <a:buAutoNum type="alphaLcParenR"/>
            </a:pP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 các phần tử lớn hơn 0 trong 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 sách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5064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286041" y="688"/>
            <a:ext cx="6985579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 CÁC PHẦN TỬ CỦA DANH SÁCH    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1CF90-54CB-4518-045D-2F31D4C7D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84" y="1182484"/>
            <a:ext cx="9572625" cy="6191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27F1E07-99F5-286F-C50E-6B80536403BA}"/>
              </a:ext>
            </a:extLst>
          </p:cNvPr>
          <p:cNvGrpSpPr/>
          <p:nvPr/>
        </p:nvGrpSpPr>
        <p:grpSpPr>
          <a:xfrm>
            <a:off x="854484" y="2094272"/>
            <a:ext cx="9752525" cy="4210536"/>
            <a:chOff x="957503" y="3691827"/>
            <a:chExt cx="10055730" cy="265298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352AD50-1CCB-72D7-3159-EE059CF417CD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93D078-4DAF-CC98-D80D-6849CAB97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91827"/>
              <a:ext cx="978607" cy="23807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71A675E-22F6-24D7-B6E0-678D0286A5C8}"/>
              </a:ext>
            </a:extLst>
          </p:cNvPr>
          <p:cNvSpPr txBox="1"/>
          <p:nvPr/>
        </p:nvSpPr>
        <p:spPr>
          <a:xfrm>
            <a:off x="1584991" y="2482050"/>
            <a:ext cx="6446061" cy="16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Chương trình in ra các số chẵn của danh sách A:</a:t>
            </a:r>
          </a:p>
          <a:p>
            <a:pPr algn="just">
              <a:lnSpc>
                <a:spcPct val="107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for i in range(len(A)):</a:t>
            </a:r>
          </a:p>
          <a:p>
            <a:pPr algn="just">
              <a:lnSpc>
                <a:spcPct val="107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if A[i]%2==0:</a:t>
            </a:r>
          </a:p>
          <a:p>
            <a:pPr algn="just">
              <a:lnSpc>
                <a:spcPct val="107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print(A[i]), end=“ “)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B383A-3172-C09A-2235-57D5AE6A8B40}"/>
              </a:ext>
            </a:extLst>
          </p:cNvPr>
          <p:cNvSpPr txBox="1"/>
          <p:nvPr/>
        </p:nvSpPr>
        <p:spPr>
          <a:xfrm>
            <a:off x="1937453" y="4418424"/>
            <a:ext cx="7766486" cy="1716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A=[3, 2, 1, 5, 6, 10, 7, 12]</a:t>
            </a: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i=0: A[i]=A[0]=3, ĐK sai 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không thực hiện lệnh print</a:t>
            </a: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i=1: A[i]=A[1]=2, ĐK đúng 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print(A[1]): in “2” ra màn hình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i=2: A[i]=A[2]=1, ĐK sai 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không thực hiện lệnh print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5073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4476750" y="610292"/>
            <a:ext cx="5090102" cy="60960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DỮ LIỆU DANH SÁCH     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6372225" y="1219890"/>
            <a:ext cx="6985579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 CÁC PHẦN TỬ CỦA DANH SÁCH    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E82068-6A2E-F92F-EBB9-2013E77B4FCC}"/>
              </a:ext>
            </a:extLst>
          </p:cNvPr>
          <p:cNvSpPr/>
          <p:nvPr/>
        </p:nvSpPr>
        <p:spPr>
          <a:xfrm>
            <a:off x="-5476874" y="688"/>
            <a:ext cx="6090228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PHẦN TỬ VÀO DANH SÁCH     3</a:t>
            </a:r>
          </a:p>
        </p:txBody>
      </p:sp>
    </p:spTree>
    <p:extLst>
      <p:ext uri="{BB962C8B-B14F-4D97-AF65-F5344CB8AC3E}">
        <p14:creationId xmlns:p14="http://schemas.microsoft.com/office/powerpoint/2010/main" val="255676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42448 -0.00138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4" y="-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E82068-6A2E-F92F-EBB9-2013E77B4FCC}"/>
              </a:ext>
            </a:extLst>
          </p:cNvPr>
          <p:cNvSpPr/>
          <p:nvPr/>
        </p:nvSpPr>
        <p:spPr>
          <a:xfrm>
            <a:off x="-295259" y="688"/>
            <a:ext cx="6090228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PHẦN TỬ VÀO DANH SÁCH     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1A0434-2445-874A-93E9-E3EAC8E725C2}"/>
              </a:ext>
            </a:extLst>
          </p:cNvPr>
          <p:cNvGrpSpPr/>
          <p:nvPr/>
        </p:nvGrpSpPr>
        <p:grpSpPr>
          <a:xfrm>
            <a:off x="548524" y="1230899"/>
            <a:ext cx="9657359" cy="1504225"/>
            <a:chOff x="1649738" y="1712678"/>
            <a:chExt cx="9657359" cy="1504225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5BCE47E8-031B-0BED-2283-1B5984D03383}"/>
                </a:ext>
              </a:extLst>
            </p:cNvPr>
            <p:cNvSpPr/>
            <p:nvPr/>
          </p:nvSpPr>
          <p:spPr>
            <a:xfrm>
              <a:off x="2401181" y="1712685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20956A1-F55B-040B-7723-2387EA6B7626}"/>
                </a:ext>
              </a:extLst>
            </p:cNvPr>
            <p:cNvSpPr/>
            <p:nvPr/>
          </p:nvSpPr>
          <p:spPr>
            <a:xfrm>
              <a:off x="3294467" y="1712684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31EFCCC3-49B8-FDE3-C4A4-78ED4A331FA5}"/>
                </a:ext>
              </a:extLst>
            </p:cNvPr>
            <p:cNvSpPr/>
            <p:nvPr/>
          </p:nvSpPr>
          <p:spPr>
            <a:xfrm>
              <a:off x="4160577" y="1712682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378409ED-8553-5881-4232-E632141A6785}"/>
                </a:ext>
              </a:extLst>
            </p:cNvPr>
            <p:cNvSpPr/>
            <p:nvPr/>
          </p:nvSpPr>
          <p:spPr>
            <a:xfrm>
              <a:off x="5049530" y="1712681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E053C1D4-BEE1-047E-401B-BD808305BF29}"/>
                </a:ext>
              </a:extLst>
            </p:cNvPr>
            <p:cNvSpPr/>
            <p:nvPr/>
          </p:nvSpPr>
          <p:spPr>
            <a:xfrm>
              <a:off x="5921129" y="1712684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6361BAD4-4592-0855-0E5A-1382328E504A}"/>
                </a:ext>
              </a:extLst>
            </p:cNvPr>
            <p:cNvSpPr/>
            <p:nvPr/>
          </p:nvSpPr>
          <p:spPr>
            <a:xfrm>
              <a:off x="6814415" y="1712682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90937633-6176-C50E-8663-E4DFD78F81FA}"/>
                </a:ext>
              </a:extLst>
            </p:cNvPr>
            <p:cNvSpPr/>
            <p:nvPr/>
          </p:nvSpPr>
          <p:spPr>
            <a:xfrm>
              <a:off x="7690357" y="1712681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B6B0D2A3-B2D4-F63A-3774-C8D3205AEA46}"/>
                </a:ext>
              </a:extLst>
            </p:cNvPr>
            <p:cNvSpPr/>
            <p:nvPr/>
          </p:nvSpPr>
          <p:spPr>
            <a:xfrm>
              <a:off x="8579309" y="1712678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B8D02252-8DBF-8BC1-162C-D4DA83C9D197}"/>
                </a:ext>
              </a:extLst>
            </p:cNvPr>
            <p:cNvSpPr/>
            <p:nvPr/>
          </p:nvSpPr>
          <p:spPr>
            <a:xfrm>
              <a:off x="3815032" y="2055148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DF81D26F-6656-F660-A82F-217EBEE37142}"/>
                </a:ext>
              </a:extLst>
            </p:cNvPr>
            <p:cNvSpPr/>
            <p:nvPr/>
          </p:nvSpPr>
          <p:spPr>
            <a:xfrm>
              <a:off x="4708318" y="2055146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832FF041-1529-C04D-C0C6-C4F22B28E2CC}"/>
                </a:ext>
              </a:extLst>
            </p:cNvPr>
            <p:cNvSpPr/>
            <p:nvPr/>
          </p:nvSpPr>
          <p:spPr>
            <a:xfrm>
              <a:off x="5584259" y="2055145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B9191941-56FE-C50C-B3EF-A2F394BC8FC9}"/>
                </a:ext>
              </a:extLst>
            </p:cNvPr>
            <p:cNvSpPr/>
            <p:nvPr/>
          </p:nvSpPr>
          <p:spPr>
            <a:xfrm>
              <a:off x="6473210" y="2055143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8539FED5-2D1D-7875-83B5-25F2C9A4DBB9}"/>
                </a:ext>
              </a:extLst>
            </p:cNvPr>
            <p:cNvSpPr/>
            <p:nvPr/>
          </p:nvSpPr>
          <p:spPr>
            <a:xfrm>
              <a:off x="7344812" y="2055146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BCDBF499-0B42-4345-7D89-9C1EEE78E994}"/>
                </a:ext>
              </a:extLst>
            </p:cNvPr>
            <p:cNvSpPr/>
            <p:nvPr/>
          </p:nvSpPr>
          <p:spPr>
            <a:xfrm>
              <a:off x="8238097" y="2055145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BD9D4A1C-F4D6-8252-1801-538616BA2FAF}"/>
                </a:ext>
              </a:extLst>
            </p:cNvPr>
            <p:cNvSpPr/>
            <p:nvPr/>
          </p:nvSpPr>
          <p:spPr>
            <a:xfrm>
              <a:off x="9134588" y="2055143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A79E838D-FAAE-54A3-D7EB-82CBE1B7A7E6}"/>
                </a:ext>
              </a:extLst>
            </p:cNvPr>
            <p:cNvSpPr/>
            <p:nvPr/>
          </p:nvSpPr>
          <p:spPr>
            <a:xfrm>
              <a:off x="10023539" y="2055142"/>
              <a:ext cx="1283558" cy="1140336"/>
            </a:xfrm>
            <a:prstGeom prst="cube">
              <a:avLst>
                <a:gd name="adj" fmla="val 30263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77E2164-0E1F-DC87-3A07-C3636606C8E1}"/>
                </a:ext>
              </a:extLst>
            </p:cNvPr>
            <p:cNvSpPr txBox="1"/>
            <p:nvPr/>
          </p:nvSpPr>
          <p:spPr>
            <a:xfrm>
              <a:off x="3943269" y="2630431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A[0]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Callout: Line 21">
              <a:extLst>
                <a:ext uri="{FF2B5EF4-FFF2-40B4-BE49-F238E27FC236}">
                  <a16:creationId xmlns:a16="http://schemas.microsoft.com/office/drawing/2014/main" id="{6F2713F3-58DB-3F4D-4E8A-1E28A1995CE4}"/>
                </a:ext>
              </a:extLst>
            </p:cNvPr>
            <p:cNvSpPr/>
            <p:nvPr/>
          </p:nvSpPr>
          <p:spPr>
            <a:xfrm>
              <a:off x="1649738" y="2782624"/>
              <a:ext cx="609600" cy="434279"/>
            </a:xfrm>
            <a:prstGeom prst="borderCallout1">
              <a:avLst>
                <a:gd name="adj1" fmla="val 48182"/>
                <a:gd name="adj2" fmla="val 99732"/>
                <a:gd name="adj3" fmla="val 53635"/>
                <a:gd name="adj4" fmla="val 36650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931D865-B454-ADB4-0429-5003DD98DE79}"/>
                </a:ext>
              </a:extLst>
            </p:cNvPr>
            <p:cNvSpPr txBox="1"/>
            <p:nvPr/>
          </p:nvSpPr>
          <p:spPr>
            <a:xfrm>
              <a:off x="4832221" y="2641485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A[1]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985A8E-DAA9-DD99-5A94-A469AE365C12}"/>
                </a:ext>
              </a:extLst>
            </p:cNvPr>
            <p:cNvSpPr txBox="1"/>
            <p:nvPr/>
          </p:nvSpPr>
          <p:spPr>
            <a:xfrm>
              <a:off x="5708161" y="2641580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A[2]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3EA9F1-3D8D-A658-D3F3-BF5036BBEF1F}"/>
                </a:ext>
              </a:extLst>
            </p:cNvPr>
            <p:cNvSpPr txBox="1"/>
            <p:nvPr/>
          </p:nvSpPr>
          <p:spPr>
            <a:xfrm>
              <a:off x="6574281" y="2635001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A[3]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E1BD8D-6C60-7F2E-F47E-236B775C4402}"/>
                </a:ext>
              </a:extLst>
            </p:cNvPr>
            <p:cNvSpPr txBox="1"/>
            <p:nvPr/>
          </p:nvSpPr>
          <p:spPr>
            <a:xfrm>
              <a:off x="7445883" y="2625310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A[4]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EE65DF-915F-E7E0-93F6-F0A9A969CC0B}"/>
                </a:ext>
              </a:extLst>
            </p:cNvPr>
            <p:cNvSpPr txBox="1"/>
            <p:nvPr/>
          </p:nvSpPr>
          <p:spPr>
            <a:xfrm>
              <a:off x="4190223" y="2065378"/>
              <a:ext cx="533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FF5608-F083-556B-5F3F-ACAEB993085E}"/>
                </a:ext>
              </a:extLst>
            </p:cNvPr>
            <p:cNvSpPr txBox="1"/>
            <p:nvPr/>
          </p:nvSpPr>
          <p:spPr>
            <a:xfrm>
              <a:off x="5091270" y="2060281"/>
              <a:ext cx="533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B61850-D544-FC03-BBBB-D45FB87D8760}"/>
                </a:ext>
              </a:extLst>
            </p:cNvPr>
            <p:cNvSpPr txBox="1"/>
            <p:nvPr/>
          </p:nvSpPr>
          <p:spPr>
            <a:xfrm>
              <a:off x="6026058" y="2045714"/>
              <a:ext cx="403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CD69F3-8CC9-4A71-43DC-5E7CDFF2A949}"/>
                </a:ext>
              </a:extLst>
            </p:cNvPr>
            <p:cNvSpPr txBox="1"/>
            <p:nvPr/>
          </p:nvSpPr>
          <p:spPr>
            <a:xfrm>
              <a:off x="6915764" y="2047335"/>
              <a:ext cx="403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3DD54EC-9E24-B5AA-EDCF-CCC7469DAE6D}"/>
                </a:ext>
              </a:extLst>
            </p:cNvPr>
            <p:cNvSpPr txBox="1"/>
            <p:nvPr/>
          </p:nvSpPr>
          <p:spPr>
            <a:xfrm>
              <a:off x="7765323" y="2055138"/>
              <a:ext cx="3645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85EB10-8761-19FA-47AF-6955D953C53A}"/>
                </a:ext>
              </a:extLst>
            </p:cNvPr>
            <p:cNvSpPr txBox="1"/>
            <p:nvPr/>
          </p:nvSpPr>
          <p:spPr>
            <a:xfrm>
              <a:off x="8654163" y="2055546"/>
              <a:ext cx="480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4AF60FC-5857-9372-6810-522D6C87AD79}"/>
                </a:ext>
              </a:extLst>
            </p:cNvPr>
            <p:cNvSpPr txBox="1"/>
            <p:nvPr/>
          </p:nvSpPr>
          <p:spPr>
            <a:xfrm>
              <a:off x="9552066" y="2070898"/>
              <a:ext cx="3904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F33A10C-1BDA-FF9D-B675-4B3915A25A65}"/>
                </a:ext>
              </a:extLst>
            </p:cNvPr>
            <p:cNvSpPr txBox="1"/>
            <p:nvPr/>
          </p:nvSpPr>
          <p:spPr>
            <a:xfrm>
              <a:off x="10405051" y="2045714"/>
              <a:ext cx="480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1B2A88-71EF-E6F0-4BE2-86D5DB03A08F}"/>
                </a:ext>
              </a:extLst>
            </p:cNvPr>
            <p:cNvSpPr txBox="1"/>
            <p:nvPr/>
          </p:nvSpPr>
          <p:spPr>
            <a:xfrm>
              <a:off x="8315418" y="2630182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A[5]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D1E1307-C76F-B72C-3A01-E23C44DBC505}"/>
                </a:ext>
              </a:extLst>
            </p:cNvPr>
            <p:cNvSpPr txBox="1"/>
            <p:nvPr/>
          </p:nvSpPr>
          <p:spPr>
            <a:xfrm>
              <a:off x="9209782" y="2630182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A[6]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A30F9AE-5D37-320F-6307-F4279DA54C1D}"/>
                </a:ext>
              </a:extLst>
            </p:cNvPr>
            <p:cNvSpPr txBox="1"/>
            <p:nvPr/>
          </p:nvSpPr>
          <p:spPr>
            <a:xfrm>
              <a:off x="10128025" y="2620596"/>
              <a:ext cx="65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A[7]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8" name="Cube 87">
            <a:extLst>
              <a:ext uri="{FF2B5EF4-FFF2-40B4-BE49-F238E27FC236}">
                <a16:creationId xmlns:a16="http://schemas.microsoft.com/office/drawing/2014/main" id="{B456033C-362E-776B-297B-9174B5CF7348}"/>
              </a:ext>
            </a:extLst>
          </p:cNvPr>
          <p:cNvSpPr/>
          <p:nvPr/>
        </p:nvSpPr>
        <p:spPr>
          <a:xfrm>
            <a:off x="9842831" y="1568649"/>
            <a:ext cx="1283558" cy="1140336"/>
          </a:xfrm>
          <a:prstGeom prst="cube">
            <a:avLst>
              <a:gd name="adj" fmla="val 3026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8663762-8A90-ED50-FE2B-D18E37C1EBF2}"/>
              </a:ext>
            </a:extLst>
          </p:cNvPr>
          <p:cNvSpPr txBox="1"/>
          <p:nvPr/>
        </p:nvSpPr>
        <p:spPr>
          <a:xfrm>
            <a:off x="10253195" y="1563935"/>
            <a:ext cx="480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32AF263-CFD9-012B-C7CE-834138D9DA08}"/>
              </a:ext>
            </a:extLst>
          </p:cNvPr>
          <p:cNvSpPr txBox="1"/>
          <p:nvPr/>
        </p:nvSpPr>
        <p:spPr>
          <a:xfrm>
            <a:off x="9976703" y="2116179"/>
            <a:ext cx="654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A[8]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B2C7CB4-3C66-46C8-8F74-80747C4A0D70}"/>
              </a:ext>
            </a:extLst>
          </p:cNvPr>
          <p:cNvSpPr/>
          <p:nvPr/>
        </p:nvSpPr>
        <p:spPr>
          <a:xfrm>
            <a:off x="655060" y="3831859"/>
            <a:ext cx="4269784" cy="144254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A=[3, 2, 1, 5, 6, 10, 7, 12]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A.append(18)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A=[3, 2, 1, 5, 6, 10, 7, 12,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07" name="Arrow: Right 106">
            <a:extLst>
              <a:ext uri="{FF2B5EF4-FFF2-40B4-BE49-F238E27FC236}">
                <a16:creationId xmlns:a16="http://schemas.microsoft.com/office/drawing/2014/main" id="{D57C8677-A0B3-04D6-851E-0F5B9C43C3AF}"/>
              </a:ext>
            </a:extLst>
          </p:cNvPr>
          <p:cNvSpPr/>
          <p:nvPr/>
        </p:nvSpPr>
        <p:spPr>
          <a:xfrm>
            <a:off x="5133551" y="4257368"/>
            <a:ext cx="871599" cy="560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7B670CA-B85D-4FAE-4130-54E7662A1CF9}"/>
              </a:ext>
            </a:extLst>
          </p:cNvPr>
          <p:cNvSpPr/>
          <p:nvPr/>
        </p:nvSpPr>
        <p:spPr>
          <a:xfrm>
            <a:off x="6315960" y="3831859"/>
            <a:ext cx="5354930" cy="144254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Lệnh thêm phần tử vào cuối danh sách: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&lt;danh sách&gt;.append()</a:t>
            </a:r>
          </a:p>
        </p:txBody>
      </p:sp>
    </p:spTree>
    <p:extLst>
      <p:ext uri="{BB962C8B-B14F-4D97-AF65-F5344CB8AC3E}">
        <p14:creationId xmlns:p14="http://schemas.microsoft.com/office/powerpoint/2010/main" val="34483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102" grpId="0"/>
      <p:bldP spid="105" grpId="0"/>
      <p:bldP spid="106" grpId="0" animBg="1"/>
      <p:bldP spid="107" grpId="0" animBg="1"/>
      <p:bldP spid="10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E82068-6A2E-F92F-EBB9-2013E77B4FCC}"/>
              </a:ext>
            </a:extLst>
          </p:cNvPr>
          <p:cNvSpPr/>
          <p:nvPr/>
        </p:nvSpPr>
        <p:spPr>
          <a:xfrm>
            <a:off x="-295259" y="688"/>
            <a:ext cx="6090228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PHẦN TỬ VÀO DANH SÁCH    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EF90F-CEA1-5F0A-9DD4-4C8B2F2FE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98972"/>
            <a:ext cx="10515600" cy="23812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AB4432C-778C-09D5-C838-85C67160D405}"/>
              </a:ext>
            </a:extLst>
          </p:cNvPr>
          <p:cNvGrpSpPr/>
          <p:nvPr/>
        </p:nvGrpSpPr>
        <p:grpSpPr>
          <a:xfrm>
            <a:off x="668594" y="3399501"/>
            <a:ext cx="10685206" cy="2912805"/>
            <a:chOff x="957503" y="3865577"/>
            <a:chExt cx="10055730" cy="247923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2BB3516-5EE4-C7D6-EDBD-F5EE7FBA721C}"/>
                </a:ext>
              </a:extLst>
            </p:cNvPr>
            <p:cNvSpPr/>
            <p:nvPr/>
          </p:nvSpPr>
          <p:spPr>
            <a:xfrm>
              <a:off x="1153886" y="3890683"/>
              <a:ext cx="9859347" cy="2454133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F9F4CB-F464-7856-902A-32E061C9C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865577"/>
              <a:ext cx="978607" cy="30151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7AD09B-5A02-0E35-7784-2AB7FB856527}"/>
              </a:ext>
            </a:extLst>
          </p:cNvPr>
          <p:cNvSpPr txBox="1"/>
          <p:nvPr/>
        </p:nvSpPr>
        <p:spPr>
          <a:xfrm>
            <a:off x="1003375" y="3673182"/>
            <a:ext cx="10185250" cy="23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Sau khi thêm một phần tử vào danh sách A bằng lệnh append() thì độ dài danh sách A tăng lên một đơn vị do danh sách A có thêm một phần tử ở cuối danh sách.</a:t>
            </a:r>
          </a:p>
          <a:p>
            <a:pPr algn="just">
              <a:lnSpc>
                <a:spcPct val="107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  <a:p>
            <a:r>
              <a:rPr lang="pt-BR" sz="24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&gt;&gt;&gt;</a:t>
            </a:r>
            <a:r>
              <a:rPr lang="pt-BR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A=[2, 4, 10, 1, 0]: danh sách A được khởi tạo với 5 phần tử </a:t>
            </a:r>
            <a:r>
              <a:rPr lang="pt-BR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pt-BR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A=[2,4,10,1,0]</a:t>
            </a:r>
          </a:p>
          <a:p>
            <a:r>
              <a:rPr lang="pt-BR" sz="24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&gt;&gt;&gt;</a:t>
            </a:r>
            <a:r>
              <a:rPr lang="pt-BR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A.append(100): thêm phần tử 100 vào cuối danh sách </a:t>
            </a:r>
            <a:r>
              <a:rPr lang="pt-BR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pt-BR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A=[2,4,10,1,0,100]</a:t>
            </a:r>
          </a:p>
          <a:p>
            <a:r>
              <a:rPr lang="pt-BR" sz="24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&gt;&gt;&gt;</a:t>
            </a:r>
            <a:r>
              <a:rPr lang="pt-BR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A[1]: xóa phần tử thứ 2 trong danh sách A </a:t>
            </a:r>
            <a:r>
              <a:rPr lang="pt-BR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pt-BR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A=[2,10,1,0,100]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63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0B673A-4650-C7D1-2BF0-9F08C7512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91" y="3260622"/>
            <a:ext cx="8401050" cy="3086100"/>
          </a:xfrm>
          <a:prstGeom prst="rect">
            <a:avLst/>
          </a:prstGeom>
        </p:spPr>
      </p:pic>
      <p:pic>
        <p:nvPicPr>
          <p:cNvPr id="3" name="C11">
            <a:hlinkClick r:id="" action="ppaction://media"/>
            <a:extLst>
              <a:ext uri="{FF2B5EF4-FFF2-40B4-BE49-F238E27FC236}">
                <a16:creationId xmlns:a16="http://schemas.microsoft.com/office/drawing/2014/main" id="{7694DB6E-05C0-5B4D-BA44-B9DAD96DC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3400" y="0"/>
            <a:ext cx="65786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419986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AC0CCA-E326-D014-245A-90D6C7590B85}"/>
              </a:ext>
            </a:extLst>
          </p:cNvPr>
          <p:cNvSpPr/>
          <p:nvPr/>
        </p:nvSpPr>
        <p:spPr>
          <a:xfrm>
            <a:off x="135391" y="1282099"/>
            <a:ext cx="5342618" cy="173319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1.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Nhập số n từ bàn phím, sau đó nhập danh sách n tên các bạn lớp em và in ra danh sách các tên đó, mỗi tên trên một dòng.</a:t>
            </a:r>
          </a:p>
        </p:txBody>
      </p:sp>
    </p:spTree>
    <p:extLst>
      <p:ext uri="{BB962C8B-B14F-4D97-AF65-F5344CB8AC3E}">
        <p14:creationId xmlns:p14="http://schemas.microsoft.com/office/powerpoint/2010/main" val="415639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C48D7F-FBF5-31A4-BC36-1F3902806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83" y="2535987"/>
            <a:ext cx="6768296" cy="4171263"/>
          </a:xfrm>
          <a:prstGeom prst="rect">
            <a:avLst/>
          </a:prstGeom>
        </p:spPr>
      </p:pic>
      <p:pic>
        <p:nvPicPr>
          <p:cNvPr id="3" name="C22">
            <a:hlinkClick r:id="" action="ppaction://media"/>
            <a:extLst>
              <a:ext uri="{FF2B5EF4-FFF2-40B4-BE49-F238E27FC236}">
                <a16:creationId xmlns:a16="http://schemas.microsoft.com/office/drawing/2014/main" id="{79D6C422-CF4D-3E27-BEBB-88E408B6DA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3400" y="0"/>
            <a:ext cx="65786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419986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AC0CCA-E326-D014-245A-90D6C7590B85}"/>
              </a:ext>
            </a:extLst>
          </p:cNvPr>
          <p:cNvSpPr/>
          <p:nvPr/>
        </p:nvSpPr>
        <p:spPr>
          <a:xfrm>
            <a:off x="143783" y="706194"/>
            <a:ext cx="5342618" cy="173319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2.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Nhập một dãy số từ bàn phím. Tính tổng, trung bình của dãy và in dãy số trên một hàng ngang.</a:t>
            </a:r>
          </a:p>
        </p:txBody>
      </p:sp>
    </p:spTree>
    <p:extLst>
      <p:ext uri="{BB962C8B-B14F-4D97-AF65-F5344CB8AC3E}">
        <p14:creationId xmlns:p14="http://schemas.microsoft.com/office/powerpoint/2010/main" val="342881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3F90569-72DC-740A-FD70-B916E67A9251}"/>
              </a:ext>
            </a:extLst>
          </p:cNvPr>
          <p:cNvSpPr/>
          <p:nvPr/>
        </p:nvSpPr>
        <p:spPr>
          <a:xfrm>
            <a:off x="1248581" y="917707"/>
            <a:ext cx="1775534" cy="177553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4127F3E-BE43-EF28-A176-C8FE4D86D62A}"/>
              </a:ext>
            </a:extLst>
          </p:cNvPr>
          <p:cNvSpPr/>
          <p:nvPr/>
        </p:nvSpPr>
        <p:spPr>
          <a:xfrm>
            <a:off x="1084238" y="753364"/>
            <a:ext cx="2082447" cy="2082447"/>
          </a:xfrm>
          <a:prstGeom prst="ellipse">
            <a:avLst/>
          </a:prstGeom>
          <a:noFill/>
          <a:ln w="38100" cap="rnd">
            <a:solidFill>
              <a:srgbClr val="FF0000"/>
            </a:solidFill>
            <a:prstDash val="sys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1F1D6A-64B6-DFBC-7760-3147C646F05C}"/>
              </a:ext>
            </a:extLst>
          </p:cNvPr>
          <p:cNvSpPr/>
          <p:nvPr/>
        </p:nvSpPr>
        <p:spPr>
          <a:xfrm>
            <a:off x="969409" y="627648"/>
            <a:ext cx="2333877" cy="2333877"/>
          </a:xfrm>
          <a:prstGeom prst="ellipse">
            <a:avLst/>
          </a:prstGeom>
          <a:noFill/>
          <a:ln w="38100" cap="rnd">
            <a:solidFill>
              <a:srgbClr val="FFFF00"/>
            </a:solidFill>
            <a:prstDash val="sys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0DB5E15-69FB-BBB2-03F9-BA0B221CC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5094112"/>
              </p:ext>
            </p:extLst>
          </p:nvPr>
        </p:nvGraphicFramePr>
        <p:xfrm>
          <a:off x="1084238" y="1350178"/>
          <a:ext cx="102029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435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62D8DB-0020-4107-8D65-963F6A243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8C62D8DB-0020-4107-8D65-963F6A243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BDC1BA-C956-44D4-9E43-47C370D19C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2ABDC1BA-C956-44D4-9E43-47C370D19C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7BE4C6-2C8A-4FA0-94BC-2C2B52FA5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C07BE4C6-2C8A-4FA0-94BC-2C2B52FA58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C629C5-CB52-492C-9470-E1B3BE512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8FC629C5-CB52-492C-9470-E1B3BE512E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10F41B-2CC0-4755-9452-BD9A6D943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5910F41B-2CC0-4755-9452-BD9A6D943F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28CB38-0AF9-4500-8129-63D26CDD9F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6428CB38-0AF9-4500-8129-63D26CDD9F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77E1D2-20BA-49D9-BE3C-55F0E06A2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B277E1D2-20BA-49D9-BE3C-55F0E06A26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E47597-2A14-45B1-804F-6B734A24D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A0E47597-2A14-45B1-804F-6B734A24D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Graphic spid="2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14F940-7231-ECB6-F53C-A0584689D902}"/>
              </a:ext>
            </a:extLst>
          </p:cNvPr>
          <p:cNvGrpSpPr/>
          <p:nvPr/>
        </p:nvGrpSpPr>
        <p:grpSpPr>
          <a:xfrm>
            <a:off x="639097" y="2796004"/>
            <a:ext cx="10676603" cy="2275840"/>
            <a:chOff x="957503" y="3667047"/>
            <a:chExt cx="10055730" cy="267776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7CC43F5-1169-8DED-CA03-9DC2AD5370FB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0E5E9E-9BDE-35A8-4B25-09C1C2673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7"/>
              <a:ext cx="978608" cy="39736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6D35972-F018-3FA3-0002-CD85873E5E8B}"/>
              </a:ext>
            </a:extLst>
          </p:cNvPr>
          <p:cNvSpPr txBox="1"/>
          <p:nvPr/>
        </p:nvSpPr>
        <p:spPr>
          <a:xfrm>
            <a:off x="2700115" y="6711321"/>
            <a:ext cx="6498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62C0C0-E217-470E-D6D2-94CF1CE0B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079868"/>
            <a:ext cx="10439400" cy="1209675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9B4C2D8F-804A-79C8-57B3-576034CE2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743" y="3180033"/>
            <a:ext cx="789158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Lệnh xoá phần tử cuối cùng của danh sách A bằng lệnh del: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del A[len(A)-1]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thể thêm một phần tử vào đầu danh sách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A = [100] + A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DD705D-5F63-AF08-4596-2468919DE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251" y="3727866"/>
            <a:ext cx="3981251" cy="12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3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67B5B9-44F4-1B95-D735-CF05C64AF840}"/>
              </a:ext>
            </a:extLst>
          </p:cNvPr>
          <p:cNvGrpSpPr/>
          <p:nvPr/>
        </p:nvGrpSpPr>
        <p:grpSpPr>
          <a:xfrm>
            <a:off x="599768" y="2192593"/>
            <a:ext cx="10577061" cy="3834581"/>
            <a:chOff x="957503" y="3684150"/>
            <a:chExt cx="10055730" cy="266066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F32E146-1EC8-6DEB-3D5A-416F45502610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1EE596-0CD2-238A-9FE4-1FFC4958B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84150"/>
              <a:ext cx="978607" cy="23944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49A08-146E-9B6B-8F6E-7ED315451D2D}"/>
              </a:ext>
            </a:extLst>
          </p:cNvPr>
          <p:cNvSpPr txBox="1"/>
          <p:nvPr/>
        </p:nvSpPr>
        <p:spPr>
          <a:xfrm>
            <a:off x="1629110" y="2417275"/>
            <a:ext cx="727247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tính giá trị và chỉ số của phần tử lớn nhất: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max=A[0]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k=0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i in range(len(A)):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if(A[i]&gt;max):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	max=A[i]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k=i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print("Giá trị của phần tử lớn nhất: ", max)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print("Chỉ số của phần tử lớn nhất: ", k)</a:t>
            </a: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058733-DE63-DED5-7295-E3A596436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04" y="1024405"/>
            <a:ext cx="103346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7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67B5B9-44F4-1B95-D735-CF05C64AF840}"/>
              </a:ext>
            </a:extLst>
          </p:cNvPr>
          <p:cNvGrpSpPr/>
          <p:nvPr/>
        </p:nvGrpSpPr>
        <p:grpSpPr>
          <a:xfrm>
            <a:off x="599768" y="2192593"/>
            <a:ext cx="10577061" cy="3834581"/>
            <a:chOff x="957503" y="3684150"/>
            <a:chExt cx="10055730" cy="266066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F32E146-1EC8-6DEB-3D5A-416F45502610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1EE596-0CD2-238A-9FE4-1FFC4958B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84150"/>
              <a:ext cx="978607" cy="23944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49A08-146E-9B6B-8F6E-7ED315451D2D}"/>
              </a:ext>
            </a:extLst>
          </p:cNvPr>
          <p:cNvSpPr txBox="1"/>
          <p:nvPr/>
        </p:nvSpPr>
        <p:spPr>
          <a:xfrm>
            <a:off x="1629110" y="2417275"/>
            <a:ext cx="727247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tính giá trị và chỉ số của phần tử nhỏ nhất: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min=A[0]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k=0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i in range(len(A)):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if(A[i]&lt;min):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	min=A[i]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k=i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print("Giá trị của phần tử nhỏ nhất: ", min)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print("Chỉ số của phần tử nhỏ nhất: ", k)</a:t>
            </a: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058733-DE63-DED5-7295-E3A596436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04" y="1024405"/>
            <a:ext cx="103346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3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1">
            <a:hlinkClick r:id="" action="ppaction://media"/>
            <a:extLst>
              <a:ext uri="{FF2B5EF4-FFF2-40B4-BE49-F238E27FC236}">
                <a16:creationId xmlns:a16="http://schemas.microsoft.com/office/drawing/2014/main" id="{F04BE14C-8E84-AABE-38D8-35F3E36F0F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3400" y="0"/>
            <a:ext cx="65786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82232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EDB6211-9FD3-EF68-7269-61DCEAE03A7B}"/>
              </a:ext>
            </a:extLst>
          </p:cNvPr>
          <p:cNvSpPr/>
          <p:nvPr/>
        </p:nvSpPr>
        <p:spPr>
          <a:xfrm>
            <a:off x="2434038" y="1649970"/>
            <a:ext cx="7323925" cy="35580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2228D9-7B98-4EBD-A1BE-CF0D6BD45978}"/>
              </a:ext>
            </a:extLst>
          </p:cNvPr>
          <p:cNvSpPr txBox="1"/>
          <p:nvPr/>
        </p:nvSpPr>
        <p:spPr>
          <a:xfrm>
            <a:off x="3733621" y="2967335"/>
            <a:ext cx="4724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8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mpact" panose="020B0806030902050204" pitchFamily="34" charset="0"/>
                <a:cs typeface="Times New Roman" panose="02020603050405020304" pitchFamily="18" charset="0"/>
              </a:rPr>
              <a:t>THANK YOU!</a:t>
            </a:r>
            <a:endParaRPr lang="en-US" sz="5400" spc="80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7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4476750" y="688"/>
            <a:ext cx="5090102" cy="60960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DỮ LIỆU DANH SÁCH     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6372225" y="600456"/>
            <a:ext cx="6985579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 CÁC PHẦN TỬ CỦA DANH SÁCH    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E82068-6A2E-F92F-EBB9-2013E77B4FCC}"/>
              </a:ext>
            </a:extLst>
          </p:cNvPr>
          <p:cNvSpPr/>
          <p:nvPr/>
        </p:nvSpPr>
        <p:spPr>
          <a:xfrm>
            <a:off x="-5476874" y="1210056"/>
            <a:ext cx="6090228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PHẦN TỬ VÀO DANH SÁCH     3</a:t>
            </a:r>
          </a:p>
        </p:txBody>
      </p:sp>
    </p:spTree>
    <p:extLst>
      <p:ext uri="{BB962C8B-B14F-4D97-AF65-F5344CB8AC3E}">
        <p14:creationId xmlns:p14="http://schemas.microsoft.com/office/powerpoint/2010/main" val="228180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34401 -4.44444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97942" y="688"/>
            <a:ext cx="5090102" cy="60960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DỮ LIỆU DANH SÁCH     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B1B6A1-A656-86C9-4394-32DF8D29E657}"/>
              </a:ext>
            </a:extLst>
          </p:cNvPr>
          <p:cNvSpPr/>
          <p:nvPr/>
        </p:nvSpPr>
        <p:spPr>
          <a:xfrm>
            <a:off x="-278036" y="591312"/>
            <a:ext cx="4643559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dữ liệu danh sách là gì?</a:t>
            </a: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5EFCBDA-1887-2E0F-77FF-C662247181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6969591"/>
              </p:ext>
            </p:extLst>
          </p:nvPr>
        </p:nvGraphicFramePr>
        <p:xfrm>
          <a:off x="2032000" y="133504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510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09C4C1-80EB-4488-939A-53D0D6EEC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1209C4C1-80EB-4488-939A-53D0D6EEC8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9F8441-8733-4E36-AB3A-E5099876EE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4F9F8441-8733-4E36-AB3A-E5099876EE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6694F0-B8B8-4749-BB74-05711151E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196694F0-B8B8-4749-BB74-05711151EC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C9DBB1-C8EF-4C2E-9555-A24D2FC3E6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F9C9DBB1-C8EF-4C2E-9555-A24D2FC3E6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AA7293-1D4B-4A47-B39A-073EAB20C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9BAA7293-1D4B-4A47-B39A-073EAB20CC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32462E-8378-41ED-BDA0-2B20D7397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0332462E-8378-41ED-BDA0-2B20D7397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C45E30-1BBC-4BEF-9855-AAA35783E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12C45E30-1BBC-4BEF-9855-AAA35783E5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9DA9C2-A4F8-4459-BDC3-BFC98C130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289DA9C2-A4F8-4459-BDC3-BFC98C130A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D209F-3AFE-465D-981B-9A57CAB129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EBBD209F-3AFE-465D-981B-9A57CAB129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8692BA-80AB-4B64-A929-1983F01DA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538692BA-80AB-4B64-A929-1983F01DA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DCC98C-A77D-4C32-AC5C-57F76E85A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A1DCC98C-A77D-4C32-AC5C-57F76E85A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0CC6DA-D636-49E6-B3FD-7CE1E2FB0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260CC6DA-D636-49E6-B3FD-7CE1E2FB0E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34618E-FEC2-4B6F-9936-F239D23772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1F34618E-FEC2-4B6F-9936-F239D23772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1A6F5A-FC7D-4249-BBB2-C19E75DAA7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B71A6F5A-FC7D-4249-BBB2-C19E75DAA7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3CC8E3-D58E-452A-B588-DC7834048B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>
                                            <p:graphicEl>
                                              <a:dgm id="{223CC8E3-D58E-452A-B588-DC7834048B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97942" y="688"/>
            <a:ext cx="5090102" cy="60960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DỮ LIỆU DANH SÁCH     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B1B6A1-A656-86C9-4394-32DF8D29E657}"/>
              </a:ext>
            </a:extLst>
          </p:cNvPr>
          <p:cNvSpPr/>
          <p:nvPr/>
        </p:nvSpPr>
        <p:spPr>
          <a:xfrm>
            <a:off x="-278036" y="591312"/>
            <a:ext cx="4643559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dữ liệu danh sách là gì?</a:t>
            </a:r>
            <a:endParaRPr lang="en-US" sz="240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4B2BCA-953C-2ED3-BB59-0A83DE99EE03}"/>
              </a:ext>
            </a:extLst>
          </p:cNvPr>
          <p:cNvGrpSpPr/>
          <p:nvPr/>
        </p:nvGrpSpPr>
        <p:grpSpPr>
          <a:xfrm>
            <a:off x="6196882" y="4235248"/>
            <a:ext cx="2374287" cy="2516744"/>
            <a:chOff x="6482018" y="3429000"/>
            <a:chExt cx="2374287" cy="251674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35100CD-CFF7-CB0E-42F0-E8A8F2A2A1D8}"/>
                </a:ext>
              </a:extLst>
            </p:cNvPr>
            <p:cNvGrpSpPr/>
            <p:nvPr/>
          </p:nvGrpSpPr>
          <p:grpSpPr>
            <a:xfrm>
              <a:off x="6482018" y="3429000"/>
              <a:ext cx="2193309" cy="1637258"/>
              <a:chOff x="4159091" y="2899436"/>
              <a:chExt cx="2193309" cy="1637258"/>
            </a:xfrm>
          </p:grpSpPr>
          <p:sp>
            <p:nvSpPr>
              <p:cNvPr id="11" name="Rectangle: Top Corners Rounded 10">
                <a:extLst>
                  <a:ext uri="{FF2B5EF4-FFF2-40B4-BE49-F238E27FC236}">
                    <a16:creationId xmlns:a16="http://schemas.microsoft.com/office/drawing/2014/main" id="{655667C7-79A4-16FF-70F8-DD85E43FA778}"/>
                  </a:ext>
                </a:extLst>
              </p:cNvPr>
              <p:cNvSpPr/>
              <p:nvPr/>
            </p:nvSpPr>
            <p:spPr>
              <a:xfrm>
                <a:off x="4159091" y="2899436"/>
                <a:ext cx="2193309" cy="1637258"/>
              </a:xfrm>
              <a:prstGeom prst="round2SameRect">
                <a:avLst>
                  <a:gd name="adj1" fmla="val 8000"/>
                  <a:gd name="adj2" fmla="val 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Rectangle: Top Corners Rounded 4">
                <a:extLst>
                  <a:ext uri="{FF2B5EF4-FFF2-40B4-BE49-F238E27FC236}">
                    <a16:creationId xmlns:a16="http://schemas.microsoft.com/office/drawing/2014/main" id="{701B69D0-515B-63C2-33A0-FB5BC840E170}"/>
                  </a:ext>
                </a:extLst>
              </p:cNvPr>
              <p:cNvSpPr txBox="1"/>
              <p:nvPr/>
            </p:nvSpPr>
            <p:spPr>
              <a:xfrm>
                <a:off x="4197454" y="2937799"/>
                <a:ext cx="2116583" cy="159889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7150" tIns="171450" rIns="57150" bIns="57150" numCol="1" spcCol="1270" anchor="t" anchorCtr="0">
                <a:noAutofit/>
              </a:bodyPr>
              <a:lstStyle/>
              <a:p>
                <a:pPr marL="285750" lvl="1" indent="-285750" algn="l" defTabSz="20002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en-US" sz="4500" kern="1200"/>
              </a:p>
              <a:p>
                <a:pPr marL="285750" lvl="1" indent="-285750" algn="l" defTabSz="20002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en-US" sz="4500" kern="120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31D28CB-37D5-66DA-FAF2-A15A83D8F295}"/>
                </a:ext>
              </a:extLst>
            </p:cNvPr>
            <p:cNvGrpSpPr/>
            <p:nvPr/>
          </p:nvGrpSpPr>
          <p:grpSpPr>
            <a:xfrm>
              <a:off x="6482018" y="5066258"/>
              <a:ext cx="2193309" cy="704021"/>
              <a:chOff x="4159091" y="4536694"/>
              <a:chExt cx="2193309" cy="70402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6977962-B580-1180-0AEC-FC958E2CC16A}"/>
                  </a:ext>
                </a:extLst>
              </p:cNvPr>
              <p:cNvSpPr/>
              <p:nvPr/>
            </p:nvSpPr>
            <p:spPr>
              <a:xfrm>
                <a:off x="4159091" y="4536694"/>
                <a:ext cx="2193309" cy="704021"/>
              </a:xfrm>
              <a:prstGeom prst="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B7D485-EAF4-90BF-0955-E4DF8F20B666}"/>
                  </a:ext>
                </a:extLst>
              </p:cNvPr>
              <p:cNvSpPr txBox="1"/>
              <p:nvPr/>
            </p:nvSpPr>
            <p:spPr>
              <a:xfrm>
                <a:off x="4159091" y="4536694"/>
                <a:ext cx="1544583" cy="7040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3820" tIns="0" rIns="27940" bIns="0" numCol="1" spcCol="1270" anchor="ctr" anchorCtr="0">
                <a:noAutofit/>
              </a:bodyPr>
              <a:lstStyle/>
              <a:p>
                <a:pPr marL="0" lvl="0" indent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2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Kiểu danh sách (list)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22EAF4-9C04-E7D9-E2DF-5607AB7EEFE6}"/>
                </a:ext>
              </a:extLst>
            </p:cNvPr>
            <p:cNvSpPr/>
            <p:nvPr/>
          </p:nvSpPr>
          <p:spPr>
            <a:xfrm>
              <a:off x="8088647" y="5178086"/>
              <a:ext cx="767658" cy="767658"/>
            </a:xfrm>
            <a:prstGeom prst="ellipse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aphicFrame>
        <p:nvGraphicFramePr>
          <p:cNvPr id="13" name="Table 18">
            <a:extLst>
              <a:ext uri="{FF2B5EF4-FFF2-40B4-BE49-F238E27FC236}">
                <a16:creationId xmlns:a16="http://schemas.microsoft.com/office/drawing/2014/main" id="{C6E9F2B1-511A-5A0B-6333-99C6D53C3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027888"/>
              </p:ext>
            </p:extLst>
          </p:nvPr>
        </p:nvGraphicFramePr>
        <p:xfrm>
          <a:off x="757068" y="1834795"/>
          <a:ext cx="2320429" cy="3798112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2320429">
                  <a:extLst>
                    <a:ext uri="{9D8B030D-6E8A-4147-A177-3AD203B41FA5}">
                      <a16:colId xmlns:a16="http://schemas.microsoft.com/office/drawing/2014/main" val="3648273774"/>
                    </a:ext>
                  </a:extLst>
                </a:gridCol>
              </a:tblGrid>
              <a:tr h="444586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 sách học sinh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314335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65179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 Bình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024004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Hòa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496807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 Thị Liên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769053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 Mai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919761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 Hoàng Phương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323833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 Hà Trang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624027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 Thanh Trúc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165677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 Lê Vũ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670304"/>
                  </a:ext>
                </a:extLst>
              </a:tr>
            </a:tbl>
          </a:graphicData>
        </a:graphic>
      </p:graphicFrame>
      <p:graphicFrame>
        <p:nvGraphicFramePr>
          <p:cNvPr id="15" name="Table 18">
            <a:extLst>
              <a:ext uri="{FF2B5EF4-FFF2-40B4-BE49-F238E27FC236}">
                <a16:creationId xmlns:a16="http://schemas.microsoft.com/office/drawing/2014/main" id="{4EE084DD-5797-9888-690A-7E2C1D51C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645884"/>
              </p:ext>
            </p:extLst>
          </p:nvPr>
        </p:nvGraphicFramePr>
        <p:xfrm>
          <a:off x="3485380" y="1618114"/>
          <a:ext cx="2036099" cy="4366220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2036099">
                  <a:extLst>
                    <a:ext uri="{9D8B030D-6E8A-4147-A177-3AD203B41FA5}">
                      <a16:colId xmlns:a16="http://schemas.microsoft.com/office/drawing/2014/main" val="3648273774"/>
                    </a:ext>
                  </a:extLst>
                </a:gridCol>
              </a:tblGrid>
              <a:tr h="444586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 sách các số tự nhiên đầu tiên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314335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65179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024004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496807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769053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919761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323833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624027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165677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670304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584837"/>
                  </a:ext>
                </a:extLst>
              </a:tr>
            </a:tbl>
          </a:graphicData>
        </a:graphic>
      </p:graphicFrame>
      <p:graphicFrame>
        <p:nvGraphicFramePr>
          <p:cNvPr id="16" name="Table 18">
            <a:extLst>
              <a:ext uri="{FF2B5EF4-FFF2-40B4-BE49-F238E27FC236}">
                <a16:creationId xmlns:a16="http://schemas.microsoft.com/office/drawing/2014/main" id="{0E240597-51FC-7277-D714-56E7278D70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842365"/>
              </p:ext>
            </p:extLst>
          </p:nvPr>
        </p:nvGraphicFramePr>
        <p:xfrm>
          <a:off x="9101055" y="1511410"/>
          <a:ext cx="2036099" cy="4366220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2036099">
                  <a:extLst>
                    <a:ext uri="{9D8B030D-6E8A-4147-A177-3AD203B41FA5}">
                      <a16:colId xmlns:a16="http://schemas.microsoft.com/office/drawing/2014/main" val="3648273774"/>
                    </a:ext>
                  </a:extLst>
                </a:gridCol>
              </a:tblGrid>
              <a:tr h="444586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 sách điểm thi cuối kì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314335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65179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024004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496807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769053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919761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323833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624027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165677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670304"/>
                  </a:ext>
                </a:extLst>
              </a:tr>
              <a:tr h="3726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584837"/>
                  </a:ext>
                </a:extLst>
              </a:tr>
            </a:tbl>
          </a:graphicData>
        </a:graphic>
      </p:graphicFrame>
      <p:graphicFrame>
        <p:nvGraphicFramePr>
          <p:cNvPr id="17" name="Table 18">
            <a:extLst>
              <a:ext uri="{FF2B5EF4-FFF2-40B4-BE49-F238E27FC236}">
                <a16:creationId xmlns:a16="http://schemas.microsoft.com/office/drawing/2014/main" id="{07DA3638-32A3-266B-149E-8FBB28710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961188"/>
              </p:ext>
            </p:extLst>
          </p:nvPr>
        </p:nvGraphicFramePr>
        <p:xfrm>
          <a:off x="6282619" y="4304934"/>
          <a:ext cx="668788" cy="1524000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668788">
                  <a:extLst>
                    <a:ext uri="{9D8B030D-6E8A-4147-A177-3AD203B41FA5}">
                      <a16:colId xmlns:a16="http://schemas.microsoft.com/office/drawing/2014/main" val="3648273774"/>
                    </a:ext>
                  </a:extLst>
                </a:gridCol>
              </a:tblGrid>
              <a:tr h="142076">
                <a:tc>
                  <a:txBody>
                    <a:bodyPr/>
                    <a:lstStyle/>
                    <a:p>
                      <a:pPr algn="ctr"/>
                      <a:r>
                        <a:rPr lang="en-US" sz="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 sách học sinh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314335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65179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 Bình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024004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Hòa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496807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 Thị Liên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769053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 Mai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919761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 Hoàng Phương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323833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 Hà Trang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624027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 Thanh Trúc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165677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 Lê Vũ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670304"/>
                  </a:ext>
                </a:extLst>
              </a:tr>
            </a:tbl>
          </a:graphicData>
        </a:graphic>
      </p:graphicFrame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83EA13DD-426B-62CB-3E94-3B361CC16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93415"/>
              </p:ext>
            </p:extLst>
          </p:nvPr>
        </p:nvGraphicFramePr>
        <p:xfrm>
          <a:off x="7038314" y="4284821"/>
          <a:ext cx="524678" cy="1538112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524678">
                  <a:extLst>
                    <a:ext uri="{9D8B030D-6E8A-4147-A177-3AD203B41FA5}">
                      <a16:colId xmlns:a16="http://schemas.microsoft.com/office/drawing/2014/main" val="3648273774"/>
                    </a:ext>
                  </a:extLst>
                </a:gridCol>
              </a:tblGrid>
              <a:tr h="260206">
                <a:tc>
                  <a:txBody>
                    <a:bodyPr/>
                    <a:lstStyle/>
                    <a:p>
                      <a:pPr algn="ctr"/>
                      <a:r>
                        <a:rPr lang="en-US" sz="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 sách các số tự nhiên đầu tiên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314335"/>
                  </a:ext>
                </a:extLst>
              </a:tr>
              <a:tr h="157974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65179"/>
                  </a:ext>
                </a:extLst>
              </a:tr>
              <a:tr h="157974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024004"/>
                  </a:ext>
                </a:extLst>
              </a:tr>
              <a:tr h="157974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496807"/>
                  </a:ext>
                </a:extLst>
              </a:tr>
              <a:tr h="157974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769053"/>
                  </a:ext>
                </a:extLst>
              </a:tr>
              <a:tr h="157974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919761"/>
                  </a:ext>
                </a:extLst>
              </a:tr>
              <a:tr h="157974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323833"/>
                  </a:ext>
                </a:extLst>
              </a:tr>
              <a:tr h="157974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624027"/>
                  </a:ext>
                </a:extLst>
              </a:tr>
              <a:tr h="157974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165677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C8A2563-62C7-57C1-BFF0-F93D8BC43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323397"/>
              </p:ext>
            </p:extLst>
          </p:nvPr>
        </p:nvGraphicFramePr>
        <p:xfrm>
          <a:off x="7649899" y="4273611"/>
          <a:ext cx="655975" cy="1536536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655975">
                  <a:extLst>
                    <a:ext uri="{9D8B030D-6E8A-4147-A177-3AD203B41FA5}">
                      <a16:colId xmlns:a16="http://schemas.microsoft.com/office/drawing/2014/main" val="3648273774"/>
                    </a:ext>
                  </a:extLst>
                </a:gridCol>
              </a:tblGrid>
              <a:tr h="197345">
                <a:tc>
                  <a:txBody>
                    <a:bodyPr/>
                    <a:lstStyle/>
                    <a:p>
                      <a:pPr algn="ctr"/>
                      <a:r>
                        <a:rPr lang="en-US" sz="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 sách điểm thi cuối kì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314335"/>
                  </a:ext>
                </a:extLst>
              </a:tr>
              <a:tr h="165397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65179"/>
                  </a:ext>
                </a:extLst>
              </a:tr>
              <a:tr h="165397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024004"/>
                  </a:ext>
                </a:extLst>
              </a:tr>
              <a:tr h="165397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496807"/>
                  </a:ext>
                </a:extLst>
              </a:tr>
              <a:tr h="165397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769053"/>
                  </a:ext>
                </a:extLst>
              </a:tr>
              <a:tr h="165397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919761"/>
                  </a:ext>
                </a:extLst>
              </a:tr>
              <a:tr h="165397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323833"/>
                  </a:ext>
                </a:extLst>
              </a:tr>
              <a:tr h="165397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624027"/>
                  </a:ext>
                </a:extLst>
              </a:tr>
              <a:tr h="165397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165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95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97942" y="688"/>
            <a:ext cx="5090102" cy="60960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DỮ LIỆU DANH SÁCH     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4B2BCA-953C-2ED3-BB59-0A83DE99EE03}"/>
              </a:ext>
            </a:extLst>
          </p:cNvPr>
          <p:cNvGrpSpPr/>
          <p:nvPr/>
        </p:nvGrpSpPr>
        <p:grpSpPr>
          <a:xfrm>
            <a:off x="6196882" y="4235248"/>
            <a:ext cx="2374287" cy="2516744"/>
            <a:chOff x="6482018" y="3429000"/>
            <a:chExt cx="2374287" cy="251674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35100CD-CFF7-CB0E-42F0-E8A8F2A2A1D8}"/>
                </a:ext>
              </a:extLst>
            </p:cNvPr>
            <p:cNvGrpSpPr/>
            <p:nvPr/>
          </p:nvGrpSpPr>
          <p:grpSpPr>
            <a:xfrm>
              <a:off x="6482018" y="3429000"/>
              <a:ext cx="2193309" cy="1637258"/>
              <a:chOff x="4159091" y="2899436"/>
              <a:chExt cx="2193309" cy="1637258"/>
            </a:xfrm>
          </p:grpSpPr>
          <p:sp>
            <p:nvSpPr>
              <p:cNvPr id="11" name="Rectangle: Top Corners Rounded 10">
                <a:extLst>
                  <a:ext uri="{FF2B5EF4-FFF2-40B4-BE49-F238E27FC236}">
                    <a16:creationId xmlns:a16="http://schemas.microsoft.com/office/drawing/2014/main" id="{655667C7-79A4-16FF-70F8-DD85E43FA778}"/>
                  </a:ext>
                </a:extLst>
              </p:cNvPr>
              <p:cNvSpPr/>
              <p:nvPr/>
            </p:nvSpPr>
            <p:spPr>
              <a:xfrm>
                <a:off x="4159091" y="2899436"/>
                <a:ext cx="2193309" cy="1637258"/>
              </a:xfrm>
              <a:prstGeom prst="round2SameRect">
                <a:avLst>
                  <a:gd name="adj1" fmla="val 8000"/>
                  <a:gd name="adj2" fmla="val 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Rectangle: Top Corners Rounded 4">
                <a:extLst>
                  <a:ext uri="{FF2B5EF4-FFF2-40B4-BE49-F238E27FC236}">
                    <a16:creationId xmlns:a16="http://schemas.microsoft.com/office/drawing/2014/main" id="{701B69D0-515B-63C2-33A0-FB5BC840E170}"/>
                  </a:ext>
                </a:extLst>
              </p:cNvPr>
              <p:cNvSpPr txBox="1"/>
              <p:nvPr/>
            </p:nvSpPr>
            <p:spPr>
              <a:xfrm>
                <a:off x="4197454" y="2937799"/>
                <a:ext cx="2116583" cy="159889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7150" tIns="171450" rIns="57150" bIns="57150" numCol="1" spcCol="1270" anchor="t" anchorCtr="0">
                <a:noAutofit/>
              </a:bodyPr>
              <a:lstStyle/>
              <a:p>
                <a:pPr marL="285750" lvl="1" indent="-285750" algn="l" defTabSz="20002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en-US" sz="4500" kern="1200"/>
              </a:p>
              <a:p>
                <a:pPr marL="285750" lvl="1" indent="-285750" algn="l" defTabSz="20002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en-US" sz="4500" kern="120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31D28CB-37D5-66DA-FAF2-A15A83D8F295}"/>
                </a:ext>
              </a:extLst>
            </p:cNvPr>
            <p:cNvGrpSpPr/>
            <p:nvPr/>
          </p:nvGrpSpPr>
          <p:grpSpPr>
            <a:xfrm>
              <a:off x="6482018" y="5066258"/>
              <a:ext cx="2193309" cy="704021"/>
              <a:chOff x="4159091" y="4536694"/>
              <a:chExt cx="2193309" cy="70402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6977962-B580-1180-0AEC-FC958E2CC16A}"/>
                  </a:ext>
                </a:extLst>
              </p:cNvPr>
              <p:cNvSpPr/>
              <p:nvPr/>
            </p:nvSpPr>
            <p:spPr>
              <a:xfrm>
                <a:off x="4159091" y="4536694"/>
                <a:ext cx="2193309" cy="704021"/>
              </a:xfrm>
              <a:prstGeom prst="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B7D485-EAF4-90BF-0955-E4DF8F20B666}"/>
                  </a:ext>
                </a:extLst>
              </p:cNvPr>
              <p:cNvSpPr txBox="1"/>
              <p:nvPr/>
            </p:nvSpPr>
            <p:spPr>
              <a:xfrm>
                <a:off x="4159091" y="4536694"/>
                <a:ext cx="1544583" cy="7040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3820" tIns="0" rIns="27940" bIns="0" numCol="1" spcCol="1270" anchor="ctr" anchorCtr="0">
                <a:noAutofit/>
              </a:bodyPr>
              <a:lstStyle/>
              <a:p>
                <a:pPr marL="0" lvl="0" indent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200" kern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Kiểu danh sách (list)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22EAF4-9C04-E7D9-E2DF-5607AB7EEFE6}"/>
                </a:ext>
              </a:extLst>
            </p:cNvPr>
            <p:cNvSpPr/>
            <p:nvPr/>
          </p:nvSpPr>
          <p:spPr>
            <a:xfrm>
              <a:off x="8088647" y="5178086"/>
              <a:ext cx="767658" cy="767658"/>
            </a:xfrm>
            <a:prstGeom prst="ellipse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aphicFrame>
        <p:nvGraphicFramePr>
          <p:cNvPr id="13" name="Table 18">
            <a:extLst>
              <a:ext uri="{FF2B5EF4-FFF2-40B4-BE49-F238E27FC236}">
                <a16:creationId xmlns:a16="http://schemas.microsoft.com/office/drawing/2014/main" id="{C6E9F2B1-511A-5A0B-6333-99C6D53C3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103220"/>
              </p:ext>
            </p:extLst>
          </p:nvPr>
        </p:nvGraphicFramePr>
        <p:xfrm>
          <a:off x="6282619" y="4304934"/>
          <a:ext cx="668788" cy="1524000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668788">
                  <a:extLst>
                    <a:ext uri="{9D8B030D-6E8A-4147-A177-3AD203B41FA5}">
                      <a16:colId xmlns:a16="http://schemas.microsoft.com/office/drawing/2014/main" val="3648273774"/>
                    </a:ext>
                  </a:extLst>
                </a:gridCol>
              </a:tblGrid>
              <a:tr h="142076">
                <a:tc>
                  <a:txBody>
                    <a:bodyPr/>
                    <a:lstStyle/>
                    <a:p>
                      <a:pPr algn="ctr"/>
                      <a:r>
                        <a:rPr lang="en-US" sz="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 sách học sinh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314335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65179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 Bình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024004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Hòa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496807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 Thị Liên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769053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 Mai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919761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 Hoàng Phương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323833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 Hà Trang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624027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 Thanh Trúc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165677"/>
                  </a:ext>
                </a:extLst>
              </a:tr>
              <a:tr h="142076">
                <a:tc>
                  <a:txBody>
                    <a:bodyPr/>
                    <a:lstStyle/>
                    <a:p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 Lê Vũ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670304"/>
                  </a:ext>
                </a:extLst>
              </a:tr>
            </a:tbl>
          </a:graphicData>
        </a:graphic>
      </p:graphicFrame>
      <p:graphicFrame>
        <p:nvGraphicFramePr>
          <p:cNvPr id="15" name="Table 18">
            <a:extLst>
              <a:ext uri="{FF2B5EF4-FFF2-40B4-BE49-F238E27FC236}">
                <a16:creationId xmlns:a16="http://schemas.microsoft.com/office/drawing/2014/main" id="{4EE084DD-5797-9888-690A-7E2C1D51C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772329"/>
              </p:ext>
            </p:extLst>
          </p:nvPr>
        </p:nvGraphicFramePr>
        <p:xfrm>
          <a:off x="7038314" y="4284821"/>
          <a:ext cx="524678" cy="1538112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524678">
                  <a:extLst>
                    <a:ext uri="{9D8B030D-6E8A-4147-A177-3AD203B41FA5}">
                      <a16:colId xmlns:a16="http://schemas.microsoft.com/office/drawing/2014/main" val="3648273774"/>
                    </a:ext>
                  </a:extLst>
                </a:gridCol>
              </a:tblGrid>
              <a:tr h="260206">
                <a:tc>
                  <a:txBody>
                    <a:bodyPr/>
                    <a:lstStyle/>
                    <a:p>
                      <a:pPr algn="ctr"/>
                      <a:r>
                        <a:rPr lang="en-US" sz="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 sách các số tự nhiên đầu tiên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314335"/>
                  </a:ext>
                </a:extLst>
              </a:tr>
              <a:tr h="157974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65179"/>
                  </a:ext>
                </a:extLst>
              </a:tr>
              <a:tr h="157974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024004"/>
                  </a:ext>
                </a:extLst>
              </a:tr>
              <a:tr h="157974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496807"/>
                  </a:ext>
                </a:extLst>
              </a:tr>
              <a:tr h="157974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769053"/>
                  </a:ext>
                </a:extLst>
              </a:tr>
              <a:tr h="157974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919761"/>
                  </a:ext>
                </a:extLst>
              </a:tr>
              <a:tr h="157974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323833"/>
                  </a:ext>
                </a:extLst>
              </a:tr>
              <a:tr h="157974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624027"/>
                  </a:ext>
                </a:extLst>
              </a:tr>
              <a:tr h="157974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165677"/>
                  </a:ext>
                </a:extLst>
              </a:tr>
            </a:tbl>
          </a:graphicData>
        </a:graphic>
      </p:graphicFrame>
      <p:graphicFrame>
        <p:nvGraphicFramePr>
          <p:cNvPr id="16" name="Table 18">
            <a:extLst>
              <a:ext uri="{FF2B5EF4-FFF2-40B4-BE49-F238E27FC236}">
                <a16:creationId xmlns:a16="http://schemas.microsoft.com/office/drawing/2014/main" id="{0E240597-51FC-7277-D714-56E7278D70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34381"/>
              </p:ext>
            </p:extLst>
          </p:nvPr>
        </p:nvGraphicFramePr>
        <p:xfrm>
          <a:off x="7649899" y="4273611"/>
          <a:ext cx="655975" cy="1536536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655975">
                  <a:extLst>
                    <a:ext uri="{9D8B030D-6E8A-4147-A177-3AD203B41FA5}">
                      <a16:colId xmlns:a16="http://schemas.microsoft.com/office/drawing/2014/main" val="3648273774"/>
                    </a:ext>
                  </a:extLst>
                </a:gridCol>
              </a:tblGrid>
              <a:tr h="197345">
                <a:tc>
                  <a:txBody>
                    <a:bodyPr/>
                    <a:lstStyle/>
                    <a:p>
                      <a:pPr algn="ctr"/>
                      <a:r>
                        <a:rPr lang="en-US" sz="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 sách điểm thi cuối kì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314335"/>
                  </a:ext>
                </a:extLst>
              </a:tr>
              <a:tr h="165397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65179"/>
                  </a:ext>
                </a:extLst>
              </a:tr>
              <a:tr h="165397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024004"/>
                  </a:ext>
                </a:extLst>
              </a:tr>
              <a:tr h="165397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496807"/>
                  </a:ext>
                </a:extLst>
              </a:tr>
              <a:tr h="165397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769053"/>
                  </a:ext>
                </a:extLst>
              </a:tr>
              <a:tr h="165397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919761"/>
                  </a:ext>
                </a:extLst>
              </a:tr>
              <a:tr h="165397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323833"/>
                  </a:ext>
                </a:extLst>
              </a:tr>
              <a:tr h="165397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624027"/>
                  </a:ext>
                </a:extLst>
              </a:tr>
              <a:tr h="165397">
                <a:tc>
                  <a:txBody>
                    <a:bodyPr/>
                    <a:lstStyle/>
                    <a:p>
                      <a:pPr algn="ctr"/>
                      <a:r>
                        <a:rPr lang="en-US" sz="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165677"/>
                  </a:ext>
                </a:extLst>
              </a:tr>
            </a:tbl>
          </a:graphicData>
        </a:graphic>
      </p:graphicFrame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677BE6B-1023-09A4-63C9-DD61E5C4E4B1}"/>
              </a:ext>
            </a:extLst>
          </p:cNvPr>
          <p:cNvSpPr/>
          <p:nvPr/>
        </p:nvSpPr>
        <p:spPr>
          <a:xfrm>
            <a:off x="-278036" y="591312"/>
            <a:ext cx="4132281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tạo kiểu danh sách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90C2AE4-4B61-D934-2C4D-F521F24689C0}"/>
              </a:ext>
            </a:extLst>
          </p:cNvPr>
          <p:cNvSpPr/>
          <p:nvPr/>
        </p:nvSpPr>
        <p:spPr>
          <a:xfrm>
            <a:off x="377036" y="4287699"/>
            <a:ext cx="4455185" cy="208046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Cú pháp: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&lt;tên list&gt; = [&lt;v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&gt;, &lt;v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&gt;, …&lt;v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&gt;]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= [1, 2, 3, 4, 5]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 = [1.5, 2, “Python”, “List”, 0]</a:t>
            </a:r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id="{68964D09-0496-346E-C02E-4C4B0B0CB714}"/>
              </a:ext>
            </a:extLst>
          </p:cNvPr>
          <p:cNvSpPr/>
          <p:nvPr/>
        </p:nvSpPr>
        <p:spPr>
          <a:xfrm>
            <a:off x="2401181" y="1476710"/>
            <a:ext cx="1283558" cy="1140336"/>
          </a:xfrm>
          <a:prstGeom prst="cube">
            <a:avLst>
              <a:gd name="adj" fmla="val 3026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id="{E5AAE165-0B15-9F47-DB82-25CAFA1D7672}"/>
              </a:ext>
            </a:extLst>
          </p:cNvPr>
          <p:cNvSpPr/>
          <p:nvPr/>
        </p:nvSpPr>
        <p:spPr>
          <a:xfrm>
            <a:off x="3294467" y="1476709"/>
            <a:ext cx="1283558" cy="1140336"/>
          </a:xfrm>
          <a:prstGeom prst="cube">
            <a:avLst>
              <a:gd name="adj" fmla="val 3026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59">
            <a:extLst>
              <a:ext uri="{FF2B5EF4-FFF2-40B4-BE49-F238E27FC236}">
                <a16:creationId xmlns:a16="http://schemas.microsoft.com/office/drawing/2014/main" id="{25C0FEEF-7A30-0389-B661-3EA7A9A73F40}"/>
              </a:ext>
            </a:extLst>
          </p:cNvPr>
          <p:cNvSpPr/>
          <p:nvPr/>
        </p:nvSpPr>
        <p:spPr>
          <a:xfrm>
            <a:off x="4160577" y="1476707"/>
            <a:ext cx="1283558" cy="1140336"/>
          </a:xfrm>
          <a:prstGeom prst="cube">
            <a:avLst>
              <a:gd name="adj" fmla="val 3026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be 60">
            <a:extLst>
              <a:ext uri="{FF2B5EF4-FFF2-40B4-BE49-F238E27FC236}">
                <a16:creationId xmlns:a16="http://schemas.microsoft.com/office/drawing/2014/main" id="{B15DF8A0-8A3E-F7FA-4AAA-FC21098D47CD}"/>
              </a:ext>
            </a:extLst>
          </p:cNvPr>
          <p:cNvSpPr/>
          <p:nvPr/>
        </p:nvSpPr>
        <p:spPr>
          <a:xfrm>
            <a:off x="5049530" y="1476706"/>
            <a:ext cx="1283558" cy="1140336"/>
          </a:xfrm>
          <a:prstGeom prst="cube">
            <a:avLst>
              <a:gd name="adj" fmla="val 3026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61">
            <a:extLst>
              <a:ext uri="{FF2B5EF4-FFF2-40B4-BE49-F238E27FC236}">
                <a16:creationId xmlns:a16="http://schemas.microsoft.com/office/drawing/2014/main" id="{10BFEB9B-8E8B-29D3-B1F9-4ED23DD14533}"/>
              </a:ext>
            </a:extLst>
          </p:cNvPr>
          <p:cNvSpPr/>
          <p:nvPr/>
        </p:nvSpPr>
        <p:spPr>
          <a:xfrm>
            <a:off x="5921129" y="1476709"/>
            <a:ext cx="1283558" cy="1140336"/>
          </a:xfrm>
          <a:prstGeom prst="cube">
            <a:avLst>
              <a:gd name="adj" fmla="val 3026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be 62">
            <a:extLst>
              <a:ext uri="{FF2B5EF4-FFF2-40B4-BE49-F238E27FC236}">
                <a16:creationId xmlns:a16="http://schemas.microsoft.com/office/drawing/2014/main" id="{04F7D5BF-503E-612A-50E1-918FD78049DA}"/>
              </a:ext>
            </a:extLst>
          </p:cNvPr>
          <p:cNvSpPr/>
          <p:nvPr/>
        </p:nvSpPr>
        <p:spPr>
          <a:xfrm>
            <a:off x="6814415" y="1476707"/>
            <a:ext cx="1283558" cy="1140336"/>
          </a:xfrm>
          <a:prstGeom prst="cube">
            <a:avLst>
              <a:gd name="adj" fmla="val 3026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63">
            <a:extLst>
              <a:ext uri="{FF2B5EF4-FFF2-40B4-BE49-F238E27FC236}">
                <a16:creationId xmlns:a16="http://schemas.microsoft.com/office/drawing/2014/main" id="{CF20F0E9-FCB1-9471-1DBE-F9F2529E5D2D}"/>
              </a:ext>
            </a:extLst>
          </p:cNvPr>
          <p:cNvSpPr/>
          <p:nvPr/>
        </p:nvSpPr>
        <p:spPr>
          <a:xfrm>
            <a:off x="7690357" y="1476706"/>
            <a:ext cx="1283558" cy="1140336"/>
          </a:xfrm>
          <a:prstGeom prst="cube">
            <a:avLst>
              <a:gd name="adj" fmla="val 3026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64">
            <a:extLst>
              <a:ext uri="{FF2B5EF4-FFF2-40B4-BE49-F238E27FC236}">
                <a16:creationId xmlns:a16="http://schemas.microsoft.com/office/drawing/2014/main" id="{4E10F416-7838-8F3E-CC08-B5C19220E046}"/>
              </a:ext>
            </a:extLst>
          </p:cNvPr>
          <p:cNvSpPr/>
          <p:nvPr/>
        </p:nvSpPr>
        <p:spPr>
          <a:xfrm>
            <a:off x="8579309" y="1476703"/>
            <a:ext cx="1283558" cy="1140336"/>
          </a:xfrm>
          <a:prstGeom prst="cube">
            <a:avLst>
              <a:gd name="adj" fmla="val 3026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be 65">
            <a:extLst>
              <a:ext uri="{FF2B5EF4-FFF2-40B4-BE49-F238E27FC236}">
                <a16:creationId xmlns:a16="http://schemas.microsoft.com/office/drawing/2014/main" id="{36C53878-4E96-48C0-E70B-9D6D39D84241}"/>
              </a:ext>
            </a:extLst>
          </p:cNvPr>
          <p:cNvSpPr/>
          <p:nvPr/>
        </p:nvSpPr>
        <p:spPr>
          <a:xfrm>
            <a:off x="3815032" y="1819173"/>
            <a:ext cx="1283558" cy="1140336"/>
          </a:xfrm>
          <a:prstGeom prst="cube">
            <a:avLst>
              <a:gd name="adj" fmla="val 3026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be 66">
            <a:extLst>
              <a:ext uri="{FF2B5EF4-FFF2-40B4-BE49-F238E27FC236}">
                <a16:creationId xmlns:a16="http://schemas.microsoft.com/office/drawing/2014/main" id="{28048A7B-62EB-E633-AF0C-70E79EC00EA5}"/>
              </a:ext>
            </a:extLst>
          </p:cNvPr>
          <p:cNvSpPr/>
          <p:nvPr/>
        </p:nvSpPr>
        <p:spPr>
          <a:xfrm>
            <a:off x="4708318" y="1819171"/>
            <a:ext cx="1283558" cy="1140336"/>
          </a:xfrm>
          <a:prstGeom prst="cube">
            <a:avLst>
              <a:gd name="adj" fmla="val 3026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Cube 67">
            <a:extLst>
              <a:ext uri="{FF2B5EF4-FFF2-40B4-BE49-F238E27FC236}">
                <a16:creationId xmlns:a16="http://schemas.microsoft.com/office/drawing/2014/main" id="{21FD5DFD-F16A-420A-E55C-BF6C52C8BE5F}"/>
              </a:ext>
            </a:extLst>
          </p:cNvPr>
          <p:cNvSpPr/>
          <p:nvPr/>
        </p:nvSpPr>
        <p:spPr>
          <a:xfrm>
            <a:off x="5584259" y="1819170"/>
            <a:ext cx="1283558" cy="1140336"/>
          </a:xfrm>
          <a:prstGeom prst="cube">
            <a:avLst>
              <a:gd name="adj" fmla="val 3026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ube 68">
            <a:extLst>
              <a:ext uri="{FF2B5EF4-FFF2-40B4-BE49-F238E27FC236}">
                <a16:creationId xmlns:a16="http://schemas.microsoft.com/office/drawing/2014/main" id="{BB42B538-8544-04C9-64A2-113EBF8368C6}"/>
              </a:ext>
            </a:extLst>
          </p:cNvPr>
          <p:cNvSpPr/>
          <p:nvPr/>
        </p:nvSpPr>
        <p:spPr>
          <a:xfrm>
            <a:off x="6473210" y="1819168"/>
            <a:ext cx="1283558" cy="1140336"/>
          </a:xfrm>
          <a:prstGeom prst="cube">
            <a:avLst>
              <a:gd name="adj" fmla="val 3026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ube 69">
            <a:extLst>
              <a:ext uri="{FF2B5EF4-FFF2-40B4-BE49-F238E27FC236}">
                <a16:creationId xmlns:a16="http://schemas.microsoft.com/office/drawing/2014/main" id="{FBC55026-6812-667F-1D38-FF685A483E43}"/>
              </a:ext>
            </a:extLst>
          </p:cNvPr>
          <p:cNvSpPr/>
          <p:nvPr/>
        </p:nvSpPr>
        <p:spPr>
          <a:xfrm>
            <a:off x="7344812" y="1819171"/>
            <a:ext cx="1283558" cy="1140336"/>
          </a:xfrm>
          <a:prstGeom prst="cube">
            <a:avLst>
              <a:gd name="adj" fmla="val 3026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ube 70">
            <a:extLst>
              <a:ext uri="{FF2B5EF4-FFF2-40B4-BE49-F238E27FC236}">
                <a16:creationId xmlns:a16="http://schemas.microsoft.com/office/drawing/2014/main" id="{A5A6BF8C-825B-8A4D-5C8E-64CB4CA086C9}"/>
              </a:ext>
            </a:extLst>
          </p:cNvPr>
          <p:cNvSpPr/>
          <p:nvPr/>
        </p:nvSpPr>
        <p:spPr>
          <a:xfrm>
            <a:off x="8238097" y="1819170"/>
            <a:ext cx="1283558" cy="1140336"/>
          </a:xfrm>
          <a:prstGeom prst="cube">
            <a:avLst>
              <a:gd name="adj" fmla="val 3026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ube 71">
            <a:extLst>
              <a:ext uri="{FF2B5EF4-FFF2-40B4-BE49-F238E27FC236}">
                <a16:creationId xmlns:a16="http://schemas.microsoft.com/office/drawing/2014/main" id="{8CCAA77D-5B90-EA8C-5F7F-747E49F483DC}"/>
              </a:ext>
            </a:extLst>
          </p:cNvPr>
          <p:cNvSpPr/>
          <p:nvPr/>
        </p:nvSpPr>
        <p:spPr>
          <a:xfrm>
            <a:off x="9134588" y="1819168"/>
            <a:ext cx="1283558" cy="1140336"/>
          </a:xfrm>
          <a:prstGeom prst="cube">
            <a:avLst>
              <a:gd name="adj" fmla="val 3026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ube 72">
            <a:extLst>
              <a:ext uri="{FF2B5EF4-FFF2-40B4-BE49-F238E27FC236}">
                <a16:creationId xmlns:a16="http://schemas.microsoft.com/office/drawing/2014/main" id="{BBCD91FD-3B9E-3F7D-6651-BDC55D8B239B}"/>
              </a:ext>
            </a:extLst>
          </p:cNvPr>
          <p:cNvSpPr/>
          <p:nvPr/>
        </p:nvSpPr>
        <p:spPr>
          <a:xfrm>
            <a:off x="10023539" y="1819167"/>
            <a:ext cx="1283558" cy="1140336"/>
          </a:xfrm>
          <a:prstGeom prst="cube">
            <a:avLst>
              <a:gd name="adj" fmla="val 3026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40D324-F26D-7A40-ECA0-3E8076FCE501}"/>
              </a:ext>
            </a:extLst>
          </p:cNvPr>
          <p:cNvSpPr txBox="1"/>
          <p:nvPr/>
        </p:nvSpPr>
        <p:spPr>
          <a:xfrm>
            <a:off x="3943269" y="2394456"/>
            <a:ext cx="654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B[0]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Callout: Line 74">
            <a:extLst>
              <a:ext uri="{FF2B5EF4-FFF2-40B4-BE49-F238E27FC236}">
                <a16:creationId xmlns:a16="http://schemas.microsoft.com/office/drawing/2014/main" id="{A043C8CA-06C0-B296-4D23-19F5286CC361}"/>
              </a:ext>
            </a:extLst>
          </p:cNvPr>
          <p:cNvSpPr/>
          <p:nvPr/>
        </p:nvSpPr>
        <p:spPr>
          <a:xfrm>
            <a:off x="1649738" y="2546649"/>
            <a:ext cx="609600" cy="434279"/>
          </a:xfrm>
          <a:prstGeom prst="borderCallout1">
            <a:avLst>
              <a:gd name="adj1" fmla="val 48182"/>
              <a:gd name="adj2" fmla="val 99732"/>
              <a:gd name="adj3" fmla="val 53635"/>
              <a:gd name="adj4" fmla="val 366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CBF6BB7-6241-C267-5BEB-37E16CA5E66F}"/>
              </a:ext>
            </a:extLst>
          </p:cNvPr>
          <p:cNvSpPr txBox="1"/>
          <p:nvPr/>
        </p:nvSpPr>
        <p:spPr>
          <a:xfrm>
            <a:off x="4832221" y="2405510"/>
            <a:ext cx="654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B[1]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121BB8E-B34D-2EB4-7343-BB59A4955F71}"/>
              </a:ext>
            </a:extLst>
          </p:cNvPr>
          <p:cNvSpPr txBox="1"/>
          <p:nvPr/>
        </p:nvSpPr>
        <p:spPr>
          <a:xfrm>
            <a:off x="5708161" y="2405605"/>
            <a:ext cx="654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B[2]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69FF1E0-233C-5538-09DF-B16E271BBDDD}"/>
              </a:ext>
            </a:extLst>
          </p:cNvPr>
          <p:cNvSpPr txBox="1"/>
          <p:nvPr/>
        </p:nvSpPr>
        <p:spPr>
          <a:xfrm>
            <a:off x="6574281" y="2399026"/>
            <a:ext cx="654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B[3]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71BDE53-6B58-C38C-B36C-39A96DD60C5D}"/>
              </a:ext>
            </a:extLst>
          </p:cNvPr>
          <p:cNvSpPr txBox="1"/>
          <p:nvPr/>
        </p:nvSpPr>
        <p:spPr>
          <a:xfrm>
            <a:off x="7445883" y="2389335"/>
            <a:ext cx="654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B[4]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12995C8-9A61-21BC-E2E2-EB3B719B43A9}"/>
              </a:ext>
            </a:extLst>
          </p:cNvPr>
          <p:cNvSpPr txBox="1"/>
          <p:nvPr/>
        </p:nvSpPr>
        <p:spPr>
          <a:xfrm>
            <a:off x="4190223" y="1829403"/>
            <a:ext cx="5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71AD31F-A792-AF2A-98DB-809663AA7830}"/>
              </a:ext>
            </a:extLst>
          </p:cNvPr>
          <p:cNvSpPr txBox="1"/>
          <p:nvPr/>
        </p:nvSpPr>
        <p:spPr>
          <a:xfrm>
            <a:off x="5091270" y="1824306"/>
            <a:ext cx="5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C385302-0F8C-215C-E375-3973F45F4F73}"/>
              </a:ext>
            </a:extLst>
          </p:cNvPr>
          <p:cNvSpPr txBox="1"/>
          <p:nvPr/>
        </p:nvSpPr>
        <p:spPr>
          <a:xfrm>
            <a:off x="5799914" y="1809739"/>
            <a:ext cx="86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9A7E351-5501-AF1B-547D-392C3DEDE8E9}"/>
              </a:ext>
            </a:extLst>
          </p:cNvPr>
          <p:cNvSpPr txBox="1"/>
          <p:nvPr/>
        </p:nvSpPr>
        <p:spPr>
          <a:xfrm>
            <a:off x="6758447" y="1811360"/>
            <a:ext cx="55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2A27B2E-96CA-7746-1415-D73AD6737917}"/>
              </a:ext>
            </a:extLst>
          </p:cNvPr>
          <p:cNvSpPr txBox="1"/>
          <p:nvPr/>
        </p:nvSpPr>
        <p:spPr>
          <a:xfrm>
            <a:off x="7765323" y="1819163"/>
            <a:ext cx="36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Callout: Line 84">
            <a:extLst>
              <a:ext uri="{FF2B5EF4-FFF2-40B4-BE49-F238E27FC236}">
                <a16:creationId xmlns:a16="http://schemas.microsoft.com/office/drawing/2014/main" id="{6FA186F2-3A5B-7B55-6B7A-5CFE277CA80B}"/>
              </a:ext>
            </a:extLst>
          </p:cNvPr>
          <p:cNvSpPr/>
          <p:nvPr/>
        </p:nvSpPr>
        <p:spPr>
          <a:xfrm>
            <a:off x="4006474" y="3288347"/>
            <a:ext cx="2944933" cy="434279"/>
          </a:xfrm>
          <a:prstGeom prst="borderCallout1">
            <a:avLst>
              <a:gd name="adj1" fmla="val 48182"/>
              <a:gd name="adj2" fmla="val 99732"/>
              <a:gd name="adj3" fmla="val -138808"/>
              <a:gd name="adj4" fmla="val 122112"/>
            </a:avLst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Phần tử của danh sách</a:t>
            </a:r>
          </a:p>
        </p:txBody>
      </p:sp>
      <p:sp>
        <p:nvSpPr>
          <p:cNvPr id="86" name="Callout: Line 85">
            <a:extLst>
              <a:ext uri="{FF2B5EF4-FFF2-40B4-BE49-F238E27FC236}">
                <a16:creationId xmlns:a16="http://schemas.microsoft.com/office/drawing/2014/main" id="{E0C73916-039A-6D8C-E72A-945DDC14ACF1}"/>
              </a:ext>
            </a:extLst>
          </p:cNvPr>
          <p:cNvSpPr/>
          <p:nvPr/>
        </p:nvSpPr>
        <p:spPr>
          <a:xfrm>
            <a:off x="8187340" y="3288346"/>
            <a:ext cx="1283559" cy="434279"/>
          </a:xfrm>
          <a:prstGeom prst="borderCallout1">
            <a:avLst>
              <a:gd name="adj1" fmla="val 48182"/>
              <a:gd name="adj2" fmla="val -95"/>
              <a:gd name="adj3" fmla="val -141073"/>
              <a:gd name="adj4" fmla="val -28369"/>
            </a:avLst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Chỉ số</a:t>
            </a:r>
          </a:p>
        </p:txBody>
      </p:sp>
      <p:sp>
        <p:nvSpPr>
          <p:cNvPr id="2" name="Callout: Line 1">
            <a:extLst>
              <a:ext uri="{FF2B5EF4-FFF2-40B4-BE49-F238E27FC236}">
                <a16:creationId xmlns:a16="http://schemas.microsoft.com/office/drawing/2014/main" id="{4139D8E8-FB72-3628-57E9-421B2594EEEA}"/>
              </a:ext>
            </a:extLst>
          </p:cNvPr>
          <p:cNvSpPr/>
          <p:nvPr/>
        </p:nvSpPr>
        <p:spPr>
          <a:xfrm>
            <a:off x="962975" y="3258824"/>
            <a:ext cx="2079985" cy="434279"/>
          </a:xfrm>
          <a:prstGeom prst="borderCallout1">
            <a:avLst>
              <a:gd name="adj1" fmla="val -3891"/>
              <a:gd name="adj2" fmla="val 47648"/>
              <a:gd name="adj3" fmla="val -82207"/>
              <a:gd name="adj4" fmla="val 48188"/>
            </a:avLst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Tên danh sách</a:t>
            </a:r>
          </a:p>
        </p:txBody>
      </p:sp>
    </p:spTree>
    <p:extLst>
      <p:ext uri="{BB962C8B-B14F-4D97-AF65-F5344CB8AC3E}">
        <p14:creationId xmlns:p14="http://schemas.microsoft.com/office/powerpoint/2010/main" val="172870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/>
      <p:bldP spid="75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 animBg="1"/>
      <p:bldP spid="8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97942" y="688"/>
            <a:ext cx="5090102" cy="60960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DỮ LIỆU DANH SÁCH     1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677BE6B-1023-09A4-63C9-DD61E5C4E4B1}"/>
              </a:ext>
            </a:extLst>
          </p:cNvPr>
          <p:cNvSpPr/>
          <p:nvPr/>
        </p:nvSpPr>
        <p:spPr>
          <a:xfrm>
            <a:off x="-278036" y="591312"/>
            <a:ext cx="4505907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danh sách vs kiểu mảng</a:t>
            </a: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D5C077A-C5F6-95D5-2089-DA2A3E8795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9397914"/>
              </p:ext>
            </p:extLst>
          </p:nvPr>
        </p:nvGraphicFramePr>
        <p:xfrm>
          <a:off x="-72104" y="1773937"/>
          <a:ext cx="11054736" cy="4093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609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48C5C8-DF7A-4FC9-BEE2-DA04D10F8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dgm id="{9B48C5C8-DF7A-4FC9-BEE2-DA04D10F8E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40E288-0038-40B0-A35D-2A596A726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BE40E288-0038-40B0-A35D-2A596A7264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B4E0365-C567-4063-A3C6-EDF250B249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7B4E0365-C567-4063-A3C6-EDF250B249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4249C5-BC44-4DB1-85BA-DEC9BF8CED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574249C5-BC44-4DB1-85BA-DEC9BF8CED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D5EC76-588C-4B33-9148-B0EF7F617E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1BD5EC76-588C-4B33-9148-B0EF7F617E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E2F50F-7932-4090-86B8-CA6C91236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69E2F50F-7932-4090-86B8-CA6C912368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AD2014-8ED1-4D96-9273-DAE1B992C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76AD2014-8ED1-4D96-9273-DAE1B992CA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42EC00-DDD7-41E1-BC26-84F356D49A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2342EC00-DDD7-41E1-BC26-84F356D49A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3E61AD-6FDB-4695-8C96-82A9B3B422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1B3E61AD-6FDB-4695-8C96-82A9B3B422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204F72-D649-4193-8C3A-921052C1A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DF204F72-D649-4193-8C3A-921052C1A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996107-3C7A-42A2-98FF-0E89934E69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13996107-3C7A-42A2-98FF-0E89934E69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3A9F66-5FBC-4FC1-B224-7F3F17870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913A9F66-5FBC-4FC1-B224-7F3F17870B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0E904C-46C6-409B-88DA-E1E234A94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E10E904C-46C6-409B-88DA-E1E234A940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79A25E-0FDC-420A-8F81-96B8E36AB6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7879A25E-0FDC-420A-8F81-96B8E36AB6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Graphic spid="2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B1B6A1-A656-86C9-4394-32DF8D29E657}"/>
              </a:ext>
            </a:extLst>
          </p:cNvPr>
          <p:cNvSpPr/>
          <p:nvPr/>
        </p:nvSpPr>
        <p:spPr>
          <a:xfrm>
            <a:off x="-278035" y="591312"/>
            <a:ext cx="6177390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thao tác với kiểu dữ liệu danh sách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4" name="A2">
            <a:hlinkClick r:id="" action="ppaction://media"/>
            <a:extLst>
              <a:ext uri="{FF2B5EF4-FFF2-40B4-BE49-F238E27FC236}">
                <a16:creationId xmlns:a16="http://schemas.microsoft.com/office/drawing/2014/main" id="{88980B4C-A164-F91A-CF61-9D9EF45EF7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3400" y="0"/>
            <a:ext cx="65786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97942" y="688"/>
            <a:ext cx="5090102" cy="60960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DỮ LIỆU DANH SÁCH     1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268E0E6-ABAC-B6E7-0F85-2E3481609E36}"/>
              </a:ext>
            </a:extLst>
          </p:cNvPr>
          <p:cNvSpPr/>
          <p:nvPr/>
        </p:nvSpPr>
        <p:spPr>
          <a:xfrm>
            <a:off x="249220" y="1327357"/>
            <a:ext cx="5207687" cy="532908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Khởi tạo một danh sách: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A = [1, 2, 3, 4, 5]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Truy cập từng phần tử của danh sách: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A[0], A[1], A[2], A[3], A[4]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Tính độ dài của danh sách: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len(A)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Gán giá trị cho phần tử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A[1]=10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Xóa phần tử của danh sách: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del A[2]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Tạo danh sách rỗng: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B=[ 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Ghép 2 danh sách: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[1, 2]+[3, 4, 5, 6]</a:t>
            </a:r>
          </a:p>
        </p:txBody>
      </p:sp>
    </p:spTree>
    <p:extLst>
      <p:ext uri="{BB962C8B-B14F-4D97-AF65-F5344CB8AC3E}">
        <p14:creationId xmlns:p14="http://schemas.microsoft.com/office/powerpoint/2010/main" val="409983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1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97942" y="688"/>
            <a:ext cx="5090102" cy="60960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DỮ LIỆU DANH SÁCH    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45F8D-56E2-D2B9-5A1C-D66511C3E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625129"/>
            <a:ext cx="10467975" cy="28003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81ACE4C-F538-AFAC-925A-655024A670D1}"/>
              </a:ext>
            </a:extLst>
          </p:cNvPr>
          <p:cNvGrpSpPr/>
          <p:nvPr/>
        </p:nvGrpSpPr>
        <p:grpSpPr>
          <a:xfrm>
            <a:off x="675149" y="3530800"/>
            <a:ext cx="10654838" cy="3086310"/>
            <a:chOff x="957503" y="3667047"/>
            <a:chExt cx="10055730" cy="267776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A8625E6-6CB5-2AB4-A9C2-754F243185F3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80C2E0-2FA5-3123-88C9-D0FFBA77D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7"/>
              <a:ext cx="978607" cy="39125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F3B2894-11ED-A3D5-8241-33ACCD4EA633}"/>
              </a:ext>
            </a:extLst>
          </p:cNvPr>
          <p:cNvSpPr txBox="1"/>
          <p:nvPr/>
        </p:nvSpPr>
        <p:spPr>
          <a:xfrm>
            <a:off x="1193604" y="3681297"/>
            <a:ext cx="9922419" cy="2831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Giá trị các phần tử:</a:t>
            </a:r>
          </a:p>
          <a:p>
            <a:pPr algn="just">
              <a:lnSpc>
                <a:spcPct val="107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A[0]=1		A[2]=“One”	A[7]=False	A[len(A)]=A[8]=không tồn tại</a:t>
            </a:r>
          </a:p>
          <a:p>
            <a:pPr algn="just">
              <a:lnSpc>
                <a:spcPct val="107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lệnh sau thực hiện công việc:</a:t>
            </a:r>
          </a:p>
          <a:p>
            <a:pPr marL="914400" lvl="1" indent="-457200" algn="just">
              <a:lnSpc>
                <a:spcPct val="107000"/>
              </a:lnSpc>
              <a:buFont typeface="+mj-lt"/>
              <a:buAutoNum type="alphaLcParenR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A=A+[10]: Ghép phần tử 10 vào sau danh sách A</a:t>
            </a:r>
          </a:p>
          <a:p>
            <a:pPr marL="914400" lvl="1" indent="-457200" algn="just">
              <a:lnSpc>
                <a:spcPct val="107000"/>
              </a:lnSpc>
              <a:buFont typeface="+mj-lt"/>
              <a:buAutoNum type="alphaLcParenR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A[0]: Xóa phần tử thứ nhất của danh sách A</a:t>
            </a:r>
          </a:p>
          <a:p>
            <a:pPr marL="914400" lvl="1" indent="-457200" algn="just">
              <a:lnSpc>
                <a:spcPct val="107000"/>
              </a:lnSpc>
              <a:buFont typeface="+mj-lt"/>
              <a:buAutoNum type="alphaLcParenR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A=[100]+A: 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phần tử 100 vào trước danh sách A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 algn="just">
              <a:lnSpc>
                <a:spcPct val="107000"/>
              </a:lnSpc>
              <a:buFont typeface="+mj-lt"/>
              <a:buAutoNum type="alphaLcParenR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A=A[1]*25: Tính tích của phần tử thứ hai của danh sách A với 25.	</a:t>
            </a:r>
          </a:p>
        </p:txBody>
      </p:sp>
    </p:spTree>
    <p:extLst>
      <p:ext uri="{BB962C8B-B14F-4D97-AF65-F5344CB8AC3E}">
        <p14:creationId xmlns:p14="http://schemas.microsoft.com/office/powerpoint/2010/main" val="15953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25483</TotalTime>
  <Words>1885</Words>
  <Application>Microsoft Office PowerPoint</Application>
  <PresentationFormat>Widescreen</PresentationFormat>
  <Paragraphs>317</Paragraphs>
  <Slides>24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Corbel</vt:lpstr>
      <vt:lpstr>Impact</vt:lpstr>
      <vt:lpstr>Times New Roman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DamDH</dc:creator>
  <cp:lastModifiedBy>Huu Dam</cp:lastModifiedBy>
  <cp:revision>353</cp:revision>
  <dcterms:created xsi:type="dcterms:W3CDTF">2021-03-03T03:20:18Z</dcterms:created>
  <dcterms:modified xsi:type="dcterms:W3CDTF">2022-10-01T10:47:15Z</dcterms:modified>
</cp:coreProperties>
</file>